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B8CB-FBD1-4A1A-BE6B-D6BAE301D92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75D13-134B-469D-A470-0C5D48975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1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75D13-134B-469D-A470-0C5D48975B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0432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Подвижная игра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 нестандартным оборудованием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0801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«Желуди в мешочках»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39665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Инструктор по физической культуре ГБДОУ детского сада № 5 комбинированного вида Невского района Санкт-Петербурга </a:t>
            </a:r>
          </a:p>
          <a:p>
            <a:pPr algn="ctr"/>
            <a:r>
              <a:rPr lang="ru-RU" sz="2000" b="1" dirty="0" smtClean="0"/>
              <a:t>Шемякина </a:t>
            </a:r>
            <a:r>
              <a:rPr lang="ru-RU" sz="2000" b="1" dirty="0" err="1" smtClean="0"/>
              <a:t>Севиль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Джалиловна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/>
          <a:stretch/>
        </p:blipFill>
        <p:spPr>
          <a:xfrm>
            <a:off x="2849581" y="2492896"/>
            <a:ext cx="3732869" cy="25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Цель: обогащение двигательного опыта детей с игре с нестандартным оборудованием «Мешочек с желудями».</a:t>
            </a:r>
          </a:p>
          <a:p>
            <a:pPr marL="0" indent="0">
              <a:buNone/>
            </a:pPr>
            <a:r>
              <a:rPr lang="ru-RU" sz="2000" b="1" dirty="0" smtClean="0"/>
              <a:t>«Мешочек с желудями» представляет собой тканевый мешочек 10Х15 см, наполнен желудями, сверху нашита аппликация листа дуба.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6872" r="5299" b="22051"/>
          <a:stretch/>
        </p:blipFill>
        <p:spPr>
          <a:xfrm>
            <a:off x="5796136" y="3116797"/>
            <a:ext cx="3195748" cy="2383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23728"/>
            <a:ext cx="4759424" cy="35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 marL="0" indent="0">
              <a:buNone/>
            </a:pPr>
            <a:r>
              <a:rPr lang="ru-RU" sz="2000" b="1" dirty="0" smtClean="0"/>
              <a:t>Образовательные: </a:t>
            </a:r>
          </a:p>
          <a:p>
            <a:pPr marL="0" indent="0">
              <a:buNone/>
            </a:pPr>
            <a:r>
              <a:rPr lang="ru-RU" sz="2000" b="1" dirty="0" smtClean="0"/>
              <a:t>-развитие психофизических качеств, </a:t>
            </a:r>
          </a:p>
          <a:p>
            <a:pPr marL="0" indent="0">
              <a:buNone/>
            </a:pPr>
            <a:r>
              <a:rPr lang="ru-RU" sz="2000" b="1" dirty="0" smtClean="0"/>
              <a:t>точности, глазомера,</a:t>
            </a:r>
          </a:p>
          <a:p>
            <a:pPr marL="0" indent="0">
              <a:buNone/>
            </a:pPr>
            <a:r>
              <a:rPr lang="ru-RU" sz="2000" b="1" dirty="0" smtClean="0"/>
              <a:t>-развитие мелкой моторики, </a:t>
            </a:r>
          </a:p>
          <a:p>
            <a:pPr marL="0" indent="0">
              <a:buNone/>
            </a:pPr>
            <a:r>
              <a:rPr lang="ru-RU" sz="2000" b="1" dirty="0" smtClean="0"/>
              <a:t>-развитие ориентировки в пространстве,</a:t>
            </a:r>
          </a:p>
          <a:p>
            <a:pPr marL="0" indent="0">
              <a:buNone/>
            </a:pPr>
            <a:r>
              <a:rPr lang="ru-RU" sz="2000" b="1" dirty="0" smtClean="0"/>
              <a:t>-развитие барического чувства, </a:t>
            </a:r>
          </a:p>
          <a:p>
            <a:pPr marL="0" indent="0">
              <a:buNone/>
            </a:pPr>
            <a:r>
              <a:rPr lang="ru-RU" sz="2000" b="1" dirty="0" smtClean="0"/>
              <a:t>-развитие математических </a:t>
            </a:r>
          </a:p>
          <a:p>
            <a:pPr marL="0" indent="0">
              <a:buNone/>
            </a:pPr>
            <a:r>
              <a:rPr lang="ru-RU" sz="2000" b="1" dirty="0"/>
              <a:t>п</a:t>
            </a:r>
            <a:r>
              <a:rPr lang="ru-RU" sz="2000" b="1" dirty="0" smtClean="0"/>
              <a:t>редставлений (форма, количество),</a:t>
            </a:r>
          </a:p>
          <a:p>
            <a:pPr marL="0" indent="0">
              <a:buNone/>
            </a:pPr>
            <a:r>
              <a:rPr lang="ru-RU" sz="2000" b="1" dirty="0" smtClean="0"/>
              <a:t>-развитие сенсорных представлений</a:t>
            </a:r>
          </a:p>
          <a:p>
            <a:pPr marL="0" indent="0">
              <a:buNone/>
            </a:pPr>
            <a:r>
              <a:rPr lang="ru-RU" sz="2000" b="1" dirty="0"/>
              <a:t>(</a:t>
            </a:r>
            <a:r>
              <a:rPr lang="ru-RU" sz="2000" b="1" dirty="0" smtClean="0"/>
              <a:t>цвет и запах</a:t>
            </a:r>
            <a:r>
              <a:rPr lang="ru-RU" sz="2000" b="1" dirty="0" smtClean="0"/>
              <a:t>).</a:t>
            </a:r>
          </a:p>
          <a:p>
            <a:pPr marL="0" indent="0">
              <a:buNone/>
            </a:pPr>
            <a:r>
              <a:rPr lang="ru-RU" sz="2000" b="1" dirty="0" smtClean="0"/>
              <a:t>-обогащение словаря детей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32" y="620688"/>
            <a:ext cx="3507290" cy="2882554"/>
          </a:xfrm>
          <a:prstGeom prst="rect">
            <a:avLst/>
          </a:prstGeom>
        </p:spPr>
      </p:pic>
      <p:pic>
        <p:nvPicPr>
          <p:cNvPr id="1027" name="Picture 3" descr="C:\Users\Operator\AppData\Local\Microsoft\Windows\INetCache\IE\Y9OMQ092\zhelud-900x67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39" y="3861048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 marL="0" indent="0">
              <a:buNone/>
            </a:pPr>
            <a:r>
              <a:rPr lang="ru-RU" sz="2000" b="1" dirty="0" smtClean="0"/>
              <a:t>Оздоровительные:</a:t>
            </a:r>
          </a:p>
          <a:p>
            <a:pPr marL="0" indent="0">
              <a:buNone/>
            </a:pPr>
            <a:r>
              <a:rPr lang="ru-RU" sz="2000" b="1" dirty="0" smtClean="0"/>
              <a:t>-способствование формированию </a:t>
            </a:r>
          </a:p>
          <a:p>
            <a:pPr marL="0" indent="0">
              <a:buNone/>
            </a:pPr>
            <a:r>
              <a:rPr lang="ru-RU" sz="2000" b="1" dirty="0" smtClean="0"/>
              <a:t>правильной осанки, </a:t>
            </a:r>
          </a:p>
          <a:p>
            <a:pPr marL="0" indent="0">
              <a:buNone/>
            </a:pPr>
            <a:r>
              <a:rPr lang="ru-RU" sz="2000" b="1" dirty="0" smtClean="0"/>
              <a:t>-укрепление мышц пальцев рук, </a:t>
            </a:r>
          </a:p>
          <a:p>
            <a:pPr marL="0" indent="0">
              <a:buNone/>
            </a:pPr>
            <a:r>
              <a:rPr lang="ru-RU" sz="2000" b="1" dirty="0" smtClean="0"/>
              <a:t>свода стоп</a:t>
            </a:r>
          </a:p>
          <a:p>
            <a:pPr marL="0" indent="0">
              <a:buNone/>
            </a:pPr>
            <a:r>
              <a:rPr lang="ru-RU" sz="2000" b="1" dirty="0" smtClean="0"/>
              <a:t>Воспитательные:</a:t>
            </a:r>
          </a:p>
          <a:p>
            <a:pPr marL="0" indent="0">
              <a:buNone/>
            </a:pPr>
            <a:r>
              <a:rPr lang="ru-RU" sz="2000" b="1" dirty="0" smtClean="0"/>
              <a:t>-развитие интереса к подвижным</a:t>
            </a:r>
          </a:p>
          <a:p>
            <a:pPr marL="0" indent="0">
              <a:buNone/>
            </a:pPr>
            <a:r>
              <a:rPr lang="ru-RU" sz="2000" b="1" dirty="0" smtClean="0"/>
              <a:t> играм с природным материалом, </a:t>
            </a:r>
          </a:p>
          <a:p>
            <a:pPr marL="0" indent="0">
              <a:buNone/>
            </a:pPr>
            <a:r>
              <a:rPr lang="ru-RU" sz="2000" b="1" dirty="0" smtClean="0"/>
              <a:t>-развитие интереса к играм с элементами </a:t>
            </a:r>
          </a:p>
          <a:p>
            <a:pPr marL="0" indent="0">
              <a:buNone/>
            </a:pPr>
            <a:r>
              <a:rPr lang="ru-RU" sz="2000" b="1" dirty="0"/>
              <a:t>с</a:t>
            </a:r>
            <a:r>
              <a:rPr lang="ru-RU" sz="2000" b="1" dirty="0" smtClean="0"/>
              <a:t>оревнования, </a:t>
            </a:r>
          </a:p>
          <a:p>
            <a:pPr marL="0" indent="0">
              <a:buNone/>
            </a:pPr>
            <a:r>
              <a:rPr lang="ru-RU" sz="2000" b="1" dirty="0" smtClean="0"/>
              <a:t>-развитие самоконтроля,</a:t>
            </a:r>
          </a:p>
          <a:p>
            <a:pPr marL="0" indent="0">
              <a:buNone/>
            </a:pPr>
            <a:r>
              <a:rPr lang="ru-RU" sz="2000" b="1" dirty="0" smtClean="0"/>
              <a:t>-расширение представлений о </a:t>
            </a:r>
          </a:p>
          <a:p>
            <a:pPr marL="0" indent="0">
              <a:buNone/>
            </a:pPr>
            <a:r>
              <a:rPr lang="ru-RU" sz="2000" b="1" dirty="0" smtClean="0"/>
              <a:t>правилах безопасного поведения в природе.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53" y="548680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09" y="378904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Ход игры: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1. Дети берут мешочки в руки, ощупывают </a:t>
            </a:r>
          </a:p>
          <a:p>
            <a:pPr marL="0" indent="0">
              <a:buNone/>
            </a:pPr>
            <a:r>
              <a:rPr lang="ru-RU" sz="2000" b="1" dirty="0"/>
              <a:t>и</a:t>
            </a:r>
            <a:r>
              <a:rPr lang="ru-RU" sz="2000" b="1" dirty="0" smtClean="0"/>
              <a:t>х, определяют, что находиться внутри, </a:t>
            </a:r>
          </a:p>
          <a:p>
            <a:pPr marL="0" indent="0">
              <a:buNone/>
            </a:pPr>
            <a:r>
              <a:rPr lang="ru-RU" sz="2000" b="1" dirty="0" smtClean="0"/>
              <a:t>считают желуди,  </a:t>
            </a:r>
          </a:p>
          <a:p>
            <a:pPr marL="0" indent="0">
              <a:buNone/>
            </a:pPr>
            <a:r>
              <a:rPr lang="ru-RU" sz="2000" b="1" dirty="0" smtClean="0"/>
              <a:t>подбирают картинки </a:t>
            </a:r>
          </a:p>
          <a:p>
            <a:pPr marL="0" indent="0">
              <a:buNone/>
            </a:pPr>
            <a:r>
              <a:rPr lang="ru-RU" sz="2000" b="1" dirty="0" smtClean="0"/>
              <a:t>с изображением дуба, желудя.</a:t>
            </a:r>
          </a:p>
          <a:p>
            <a:pPr marL="0" indent="0">
              <a:buNone/>
            </a:pPr>
            <a:r>
              <a:rPr lang="ru-RU" sz="2000" b="1" dirty="0" smtClean="0"/>
              <a:t>2. Дети встают полукругом </a:t>
            </a:r>
          </a:p>
          <a:p>
            <a:pPr marL="0" indent="0">
              <a:buNone/>
            </a:pPr>
            <a:r>
              <a:rPr lang="ru-RU" sz="2000" b="1" dirty="0" smtClean="0"/>
              <a:t>у мишени и </a:t>
            </a:r>
          </a:p>
          <a:p>
            <a:pPr marL="0" indent="0">
              <a:buNone/>
            </a:pPr>
            <a:r>
              <a:rPr lang="ru-RU" sz="2000" b="1" dirty="0" smtClean="0"/>
              <a:t>бросают мешочки </a:t>
            </a:r>
          </a:p>
          <a:p>
            <a:pPr marL="0" indent="0">
              <a:buNone/>
            </a:pPr>
            <a:r>
              <a:rPr lang="ru-RU" sz="2000" b="1" dirty="0" smtClean="0"/>
              <a:t>в горизонтальную цель, </a:t>
            </a:r>
          </a:p>
          <a:p>
            <a:pPr marL="0" indent="0">
              <a:buNone/>
            </a:pPr>
            <a:r>
              <a:rPr lang="ru-RU" sz="2000" b="1" dirty="0" smtClean="0"/>
              <a:t>считают попадания в мишень.</a:t>
            </a:r>
          </a:p>
          <a:p>
            <a:pPr marL="0" indent="0">
              <a:buNone/>
            </a:pPr>
            <a:r>
              <a:rPr lang="ru-RU" sz="2000" b="1" dirty="0" smtClean="0"/>
              <a:t>3. Дети ощупывают мешочки </a:t>
            </a:r>
          </a:p>
          <a:p>
            <a:pPr marL="0" indent="0">
              <a:buNone/>
            </a:pPr>
            <a:r>
              <a:rPr lang="ru-RU" sz="2000" b="1" dirty="0" smtClean="0"/>
              <a:t>пальцами ног.</a:t>
            </a:r>
          </a:p>
          <a:p>
            <a:pPr marL="0" indent="0">
              <a:buNone/>
            </a:pPr>
            <a:r>
              <a:rPr lang="ru-RU" sz="2000" b="1" dirty="0" smtClean="0"/>
              <a:t>4. Дети раскладывают мешочки по цвету.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3" y="540712"/>
            <a:ext cx="3442400" cy="28803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4" y="3789040"/>
            <a:ext cx="3442400" cy="27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234</Words>
  <Application>Microsoft Office PowerPoint</Application>
  <PresentationFormat>Экран (4:3)</PresentationFormat>
  <Paragraphs>48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Подвижная игра  с нестандартным оборудованием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губками/ватными палочками в нетрадиционной технике</dc:title>
  <dc:creator>Operator</dc:creator>
  <cp:lastModifiedBy>Operator</cp:lastModifiedBy>
  <cp:revision>12</cp:revision>
  <dcterms:created xsi:type="dcterms:W3CDTF">2023-10-05T20:31:46Z</dcterms:created>
  <dcterms:modified xsi:type="dcterms:W3CDTF">2023-10-08T21:05:37Z</dcterms:modified>
</cp:coreProperties>
</file>