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4" r:id="rId5"/>
    <p:sldId id="266" r:id="rId6"/>
    <p:sldId id="257" r:id="rId7"/>
    <p:sldId id="267" r:id="rId8"/>
    <p:sldId id="271" r:id="rId9"/>
    <p:sldId id="260" r:id="rId10"/>
    <p:sldId id="273" r:id="rId11"/>
    <p:sldId id="270" r:id="rId12"/>
    <p:sldId id="261" r:id="rId13"/>
    <p:sldId id="269" r:id="rId14"/>
    <p:sldId id="274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60"/>
  </p:normalViewPr>
  <p:slideViewPr>
    <p:cSldViewPr>
      <p:cViewPr varScale="1">
        <p:scale>
          <a:sx n="72" d="100"/>
          <a:sy n="7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700808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Методическая разработка</a:t>
            </a:r>
          </a:p>
          <a:p>
            <a:pPr algn="ctr"/>
            <a:r>
              <a:rPr lang="ru-RU" sz="2400" b="1" dirty="0" smtClean="0"/>
              <a:t>«Использование интерактивного игрового</a:t>
            </a:r>
          </a:p>
          <a:p>
            <a:pPr algn="ctr"/>
            <a:r>
              <a:rPr lang="ru-RU" sz="2400" b="1" dirty="0" smtClean="0"/>
              <a:t> оборудования по профилактике детского дорожно-транспортного травматизма</a:t>
            </a:r>
          </a:p>
          <a:p>
            <a:pPr algn="ctr"/>
            <a:r>
              <a:rPr lang="ru-RU" sz="2400" b="1" dirty="0" smtClean="0"/>
              <a:t>Макета </a:t>
            </a:r>
            <a:r>
              <a:rPr lang="ru-RU" sz="2400" b="1" dirty="0"/>
              <a:t>- </a:t>
            </a:r>
            <a:r>
              <a:rPr lang="ru-RU" sz="2400" b="1" dirty="0" smtClean="0"/>
              <a:t>настольной игры </a:t>
            </a:r>
            <a:r>
              <a:rPr lang="ru-RU" sz="2400" b="1" dirty="0"/>
              <a:t>для детей старшего дошкольного возраста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Правила дорожного движения для всех»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458112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Коллектив авторов: Шемякина С.Д., инструктор по физической культуре, </a:t>
            </a:r>
            <a:r>
              <a:rPr lang="ru-RU" b="1" dirty="0" err="1" smtClean="0"/>
              <a:t>Мариненкова</a:t>
            </a:r>
            <a:r>
              <a:rPr lang="ru-RU" b="1" dirty="0" smtClean="0"/>
              <a:t> О.В., воспитатель, Попова А.В., воспитатель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76470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 детский сад № 5 комбинированного вида  Невского района Санкт-Петербурга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24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80728"/>
            <a:ext cx="53995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«Улицы города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Цель</a:t>
            </a:r>
            <a:r>
              <a:rPr lang="ru-RU" b="1" dirty="0"/>
              <a:t>: создать условия для развития мышления детей </a:t>
            </a:r>
            <a:r>
              <a:rPr lang="ru-RU" b="1" dirty="0" smtClean="0"/>
              <a:t>в ситуации дорожного движения.</a:t>
            </a:r>
          </a:p>
          <a:p>
            <a:r>
              <a:rPr lang="ru-RU" b="1" dirty="0" smtClean="0"/>
              <a:t>Задачи:1</a:t>
            </a:r>
            <a:r>
              <a:rPr lang="ru-RU" b="1" dirty="0"/>
              <a:t>. Уточнить и закрепить знания детей о составляющих элементах улицы (дорога, дома</a:t>
            </a:r>
            <a:r>
              <a:rPr lang="ru-RU" b="1" dirty="0" smtClean="0"/>
              <a:t>, проезжая </a:t>
            </a:r>
            <a:r>
              <a:rPr lang="ru-RU" b="1" dirty="0"/>
              <a:t>часть, тротуар, светофор и т.д.), формировать у дошкольников устойчивые навыки соблюдения и выполнения правил дорожного движения, продолжить формировать понятия «безопасное поведение на улицах и дорогах города», повторение дорожных знаков водителей и пешеходов, повторение цветов светофора и их </a:t>
            </a:r>
            <a:r>
              <a:rPr lang="ru-RU" b="1" dirty="0" smtClean="0"/>
              <a:t>значений</a:t>
            </a:r>
          </a:p>
          <a:p>
            <a:r>
              <a:rPr lang="ru-RU" b="1" dirty="0" smtClean="0"/>
              <a:t>2</a:t>
            </a:r>
            <a:r>
              <a:rPr lang="ru-RU" b="1" dirty="0"/>
              <a:t>. Развитие, зрительного и слухового внимания, восприятия, развитие мышления</a:t>
            </a:r>
            <a:r>
              <a:rPr lang="ru-RU" b="1" dirty="0" smtClean="0"/>
              <a:t>, социально-коммуникативных </a:t>
            </a:r>
            <a:r>
              <a:rPr lang="ru-RU" b="1" dirty="0"/>
              <a:t>умений, </a:t>
            </a:r>
            <a:r>
              <a:rPr lang="ru-RU" b="1" dirty="0" smtClean="0"/>
              <a:t>памяти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Воспитывать ответственных, грамотных участников </a:t>
            </a:r>
            <a:r>
              <a:rPr lang="ru-RU" b="1" dirty="0" smtClean="0"/>
              <a:t>дорожного движения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24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268760"/>
            <a:ext cx="51114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«Улицы города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Игровое </a:t>
            </a:r>
            <a:r>
              <a:rPr lang="ru-RU" b="1" dirty="0"/>
              <a:t>оборудование: Макет - настольная игра для детей старшего дошкольного возраста «Правила дорожного движения для всех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Ход </a:t>
            </a:r>
            <a:r>
              <a:rPr lang="ru-RU" b="1" dirty="0"/>
              <a:t>игры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С </a:t>
            </a:r>
            <a:r>
              <a:rPr lang="ru-RU" b="1" dirty="0"/>
              <a:t>помощью считалочки определяется один пешеход и два водителя, которые едут в разные стороны (двусторонне движение). Каждому участнику необходимо добраться до заранее обговоренного пункта (водитель- до стоянки/работы ; пешеход- до магазина и т.п.), соблюдая правила дорожного движения и объясняя знаки на своем пути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Далее </a:t>
            </a:r>
            <a:r>
              <a:rPr lang="ru-RU" b="1" dirty="0"/>
              <a:t>участники и обговоренный маршрут 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20074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/>
              <a:t>Игра «Найди ошибку»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-220" r="4400" b="959"/>
          <a:stretch/>
        </p:blipFill>
        <p:spPr>
          <a:xfrm>
            <a:off x="1835696" y="2204864"/>
            <a:ext cx="6263141" cy="4246408"/>
          </a:xfrm>
        </p:spPr>
      </p:pic>
    </p:spTree>
    <p:extLst>
      <p:ext uri="{BB962C8B-B14F-4D97-AF65-F5344CB8AC3E}">
        <p14:creationId xmlns:p14="http://schemas.microsoft.com/office/powerpoint/2010/main" val="31884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764704"/>
            <a:ext cx="5022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«Найди ошибку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Цель</a:t>
            </a:r>
            <a:r>
              <a:rPr lang="ru-RU" b="1" dirty="0"/>
              <a:t>: создать условия для развития наблюдательности детей </a:t>
            </a:r>
            <a:r>
              <a:rPr lang="ru-RU" b="1" dirty="0" smtClean="0"/>
              <a:t>в ситуации дорожного движения.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1.Формировать </a:t>
            </a:r>
            <a:r>
              <a:rPr lang="ru-RU" b="1" dirty="0"/>
              <a:t>у дошкольников устойчивые навыки соблюдения и выполнения правил дорожного движения, продолжить формировать понятия «безопасное поведение на улицах и дорогах города», повторение дорожных знаков  водителей и пешеходов, повторение цветов светофора и их </a:t>
            </a:r>
            <a:r>
              <a:rPr lang="ru-RU" b="1" dirty="0" smtClean="0"/>
              <a:t>значений</a:t>
            </a:r>
          </a:p>
          <a:p>
            <a:r>
              <a:rPr lang="ru-RU" b="1" dirty="0" smtClean="0"/>
              <a:t>2</a:t>
            </a:r>
            <a:r>
              <a:rPr lang="ru-RU" b="1" dirty="0"/>
              <a:t>. Развитие, зрительного и слухового внимания, восприятия, развитие мышления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социально-коммуникативных </a:t>
            </a:r>
            <a:r>
              <a:rPr lang="ru-RU" b="1" dirty="0"/>
              <a:t>умений, </a:t>
            </a:r>
            <a:r>
              <a:rPr lang="ru-RU" b="1" dirty="0" smtClean="0"/>
              <a:t>памяти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Воспитывать ответственных, грамотных участников </a:t>
            </a:r>
            <a:r>
              <a:rPr lang="ru-RU" b="1" dirty="0" smtClean="0"/>
              <a:t>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1184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196751"/>
            <a:ext cx="4950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«Найди ошибку</a:t>
            </a:r>
            <a:r>
              <a:rPr lang="ru-RU" b="1" dirty="0" smtClean="0"/>
              <a:t>» </a:t>
            </a:r>
            <a:endParaRPr lang="ru-RU" b="1" dirty="0"/>
          </a:p>
          <a:p>
            <a:r>
              <a:rPr lang="ru-RU" b="1" dirty="0" smtClean="0"/>
              <a:t>Игровое </a:t>
            </a:r>
            <a:r>
              <a:rPr lang="ru-RU" b="1" dirty="0"/>
              <a:t>оборудование: Макет - настольная игра для детей старшего дошкольного возраста «Правила дорожного движения для всех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Ход </a:t>
            </a:r>
            <a:r>
              <a:rPr lang="ru-RU" b="1" dirty="0"/>
              <a:t>игры: </a:t>
            </a:r>
            <a:endParaRPr lang="ru-RU" b="1" dirty="0" smtClean="0"/>
          </a:p>
          <a:p>
            <a:r>
              <a:rPr lang="ru-RU" b="1" dirty="0" smtClean="0"/>
              <a:t>Дети </a:t>
            </a:r>
            <a:r>
              <a:rPr lang="ru-RU" b="1" dirty="0"/>
              <a:t>делятся на две команды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Ведущий </a:t>
            </a:r>
            <a:r>
              <a:rPr lang="ru-RU" b="1" dirty="0"/>
              <a:t>(воспитатель) обыгрывает ситуации с пешеходами/водителями, где нарушается одно из правил дорожного движения/безопасного поведения пешехода (проезд автомобиля на красный свет светофора; переход дороги через кольцевую трассу и т.д.)Та группа, которая первая заметит нарушение правил дорожного движения, назовет ее, и объяснит как нужно было поступить соблюдая правила - получает балл.</a:t>
            </a:r>
          </a:p>
        </p:txBody>
      </p:sp>
    </p:spTree>
    <p:extLst>
      <p:ext uri="{BB962C8B-B14F-4D97-AF65-F5344CB8AC3E}">
        <p14:creationId xmlns:p14="http://schemas.microsoft.com/office/powerpoint/2010/main" val="7997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67174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Соблюдайте </a:t>
            </a:r>
            <a:br>
              <a:rPr lang="ru-RU" b="1" dirty="0" smtClean="0"/>
            </a:br>
            <a:r>
              <a:rPr lang="ru-RU" b="1" dirty="0" smtClean="0"/>
              <a:t>правила </a:t>
            </a:r>
            <a:br>
              <a:rPr lang="ru-RU" b="1" dirty="0" smtClean="0"/>
            </a:br>
            <a:r>
              <a:rPr lang="ru-RU" b="1" dirty="0" smtClean="0"/>
              <a:t>дорожного движения!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-512" r="5059" b="959"/>
          <a:stretch/>
        </p:blipFill>
        <p:spPr>
          <a:xfrm>
            <a:off x="2267744" y="2420888"/>
            <a:ext cx="5634067" cy="3877698"/>
          </a:xfrm>
        </p:spPr>
      </p:pic>
    </p:spTree>
    <p:extLst>
      <p:ext uri="{BB962C8B-B14F-4D97-AF65-F5344CB8AC3E}">
        <p14:creationId xmlns:p14="http://schemas.microsoft.com/office/powerpoint/2010/main" val="2410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692696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Макет </a:t>
            </a:r>
            <a:r>
              <a:rPr lang="ru-RU" b="1" dirty="0"/>
              <a:t>- </a:t>
            </a:r>
            <a:r>
              <a:rPr lang="ru-RU" b="1" dirty="0" smtClean="0"/>
              <a:t>настольная игра </a:t>
            </a:r>
            <a:r>
              <a:rPr lang="ru-RU" b="1" dirty="0"/>
              <a:t>для детей старшего дошкольного возраста </a:t>
            </a:r>
            <a:r>
              <a:rPr lang="ru-RU" b="1" dirty="0" smtClean="0"/>
              <a:t>«</a:t>
            </a:r>
            <a:r>
              <a:rPr lang="ru-RU" b="1" dirty="0"/>
              <a:t>Правила дорожного движения для всех</a:t>
            </a:r>
            <a:r>
              <a:rPr lang="ru-RU" b="1" dirty="0" smtClean="0"/>
              <a:t>» представляет собой короб с дорожной разметкой, строениями, дорожными знаками, светофором, моделями транспорта, фигурками людей, элементами жилой среды, природы.</a:t>
            </a:r>
            <a:endParaRPr lang="ru-RU" b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4" r="6402"/>
          <a:stretch/>
        </p:blipFill>
        <p:spPr>
          <a:xfrm>
            <a:off x="2411760" y="2447022"/>
            <a:ext cx="5655400" cy="38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Игра «Пешеходы </a:t>
            </a:r>
            <a:br>
              <a:rPr lang="ru-RU" b="1" dirty="0"/>
            </a:br>
            <a:r>
              <a:rPr lang="ru-RU" b="1" dirty="0"/>
              <a:t>и водители»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6270450" cy="3850918"/>
          </a:xfrm>
        </p:spPr>
      </p:pic>
    </p:spTree>
    <p:extLst>
      <p:ext uri="{BB962C8B-B14F-4D97-AF65-F5344CB8AC3E}">
        <p14:creationId xmlns:p14="http://schemas.microsoft.com/office/powerpoint/2010/main" val="110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80728"/>
            <a:ext cx="5742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«Пешеходы и водители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Цель</a:t>
            </a:r>
            <a:r>
              <a:rPr lang="ru-RU" b="1" dirty="0"/>
              <a:t>: создать условия для формирования у детей навыков осознанного выбора безопасного маршрута на </a:t>
            </a:r>
            <a:r>
              <a:rPr lang="ru-RU" b="1" dirty="0" smtClean="0"/>
              <a:t>дорогах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1.Формировать </a:t>
            </a:r>
            <a:r>
              <a:rPr lang="ru-RU" b="1" dirty="0"/>
              <a:t>у дошкольников устойчивые навыки соблюдения и выполнения правил дорожного движения, продолжить формировать понятия «безопасное поведение на улицах и дорогах  города», повторение дорожных знаков пешеходов и водителей (пешеходный переход, круговое движение и </a:t>
            </a:r>
            <a:r>
              <a:rPr lang="ru-RU" b="1" dirty="0" err="1"/>
              <a:t>т.д</a:t>
            </a:r>
            <a:r>
              <a:rPr lang="ru-RU" b="1" dirty="0"/>
              <a:t>), повторение цветов светофора и их </a:t>
            </a:r>
            <a:r>
              <a:rPr lang="ru-RU" b="1" dirty="0" smtClean="0"/>
              <a:t>значений</a:t>
            </a:r>
          </a:p>
          <a:p>
            <a:r>
              <a:rPr lang="ru-RU" b="1" dirty="0" smtClean="0"/>
              <a:t>2</a:t>
            </a:r>
            <a:r>
              <a:rPr lang="ru-RU" b="1" dirty="0"/>
              <a:t>. Развитие наблюдательности, зрительного и слухового внимания, восприятия, развитие мышления</a:t>
            </a:r>
            <a:r>
              <a:rPr lang="ru-RU" b="1" dirty="0" smtClean="0"/>
              <a:t>, социально-коммуникативных умений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Воспитывать ответственных, грамотных участников </a:t>
            </a:r>
            <a:r>
              <a:rPr lang="ru-RU" b="1" dirty="0" smtClean="0"/>
              <a:t>дорожного движения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8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7378" y="1412776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 «Пешеходы и водители»</a:t>
            </a:r>
          </a:p>
          <a:p>
            <a:r>
              <a:rPr lang="ru-RU" b="1" dirty="0" smtClean="0"/>
              <a:t>Игровое </a:t>
            </a:r>
            <a:r>
              <a:rPr lang="ru-RU" b="1" dirty="0"/>
              <a:t>оборудование: Макет - настольная игра для детей старшего дошкольного возраста «Правила дорожного движения для всех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Ход </a:t>
            </a:r>
            <a:r>
              <a:rPr lang="ru-RU" b="1" dirty="0"/>
              <a:t>игры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Путем </a:t>
            </a:r>
            <a:r>
              <a:rPr lang="ru-RU" b="1" dirty="0"/>
              <a:t>считалочки выбираются пешеходы и водители транспортных средств</a:t>
            </a:r>
            <a:r>
              <a:rPr lang="ru-RU" b="1" dirty="0" smtClean="0"/>
              <a:t>. Пешеходам </a:t>
            </a:r>
            <a:r>
              <a:rPr lang="ru-RU" b="1" dirty="0"/>
              <a:t>необходимо выбрать безопасный маршрут до детского сада, соблюдая правила дорожного движения пешеходов. А водителям добраться до парковки магазина, соблюдая правила дорожных знаков и светофоров.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80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584176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Игра «Дорожные знаки»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b="-1303"/>
          <a:stretch/>
        </p:blipFill>
        <p:spPr>
          <a:xfrm>
            <a:off x="1907704" y="2348880"/>
            <a:ext cx="6257414" cy="3997627"/>
          </a:xfrm>
        </p:spPr>
      </p:pic>
    </p:spTree>
    <p:extLst>
      <p:ext uri="{BB962C8B-B14F-4D97-AF65-F5344CB8AC3E}">
        <p14:creationId xmlns:p14="http://schemas.microsoft.com/office/powerpoint/2010/main" val="3964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980728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«Дорожные знаки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Цель</a:t>
            </a:r>
            <a:r>
              <a:rPr lang="ru-RU" b="1" dirty="0"/>
              <a:t>: создать условия для повторения дорожных </a:t>
            </a:r>
            <a:r>
              <a:rPr lang="ru-RU" b="1" dirty="0" smtClean="0"/>
              <a:t>знаков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1.Формировать </a:t>
            </a:r>
            <a:r>
              <a:rPr lang="ru-RU" b="1" dirty="0"/>
              <a:t>у дошкольников устойчивые навыки соблюдения и выполнения правил дорожного движения, продолжить формировать понятия «безопасное поведение на дорогах города», повторение дорожных знаков  водителей</a:t>
            </a:r>
            <a:r>
              <a:rPr lang="ru-RU" b="1" dirty="0" smtClean="0"/>
              <a:t>, повторение </a:t>
            </a:r>
            <a:r>
              <a:rPr lang="ru-RU" b="1" dirty="0"/>
              <a:t>цветов светофора и их </a:t>
            </a:r>
            <a:r>
              <a:rPr lang="ru-RU" b="1" dirty="0" smtClean="0"/>
              <a:t>значений</a:t>
            </a:r>
          </a:p>
          <a:p>
            <a:r>
              <a:rPr lang="ru-RU" b="1" dirty="0" smtClean="0"/>
              <a:t>2</a:t>
            </a:r>
            <a:r>
              <a:rPr lang="ru-RU" b="1" dirty="0"/>
              <a:t>. Развитие наблюдательности, зрительного и слухового внимания, восприятия, развитие мышления</a:t>
            </a:r>
            <a:r>
              <a:rPr lang="ru-RU" b="1" dirty="0" smtClean="0"/>
              <a:t>, социально-коммуникативных умений</a:t>
            </a:r>
          </a:p>
          <a:p>
            <a:r>
              <a:rPr lang="ru-RU" b="1" dirty="0" smtClean="0"/>
              <a:t>3</a:t>
            </a:r>
            <a:r>
              <a:rPr lang="ru-RU" b="1" dirty="0"/>
              <a:t>. Воспитывать ответственных, грамотных участников </a:t>
            </a:r>
            <a:r>
              <a:rPr lang="ru-RU" b="1" dirty="0" smtClean="0"/>
              <a:t>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26330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6122" y="1772816"/>
            <a:ext cx="57622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 «Дорожные знаки»</a:t>
            </a:r>
          </a:p>
          <a:p>
            <a:r>
              <a:rPr lang="ru-RU" b="1" dirty="0" smtClean="0"/>
              <a:t>Игровое </a:t>
            </a:r>
            <a:r>
              <a:rPr lang="ru-RU" b="1" dirty="0"/>
              <a:t>оборудование: Макет - настольная игра для детей старшего дошкольного возраста «Правила дорожного движения для всех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Ход </a:t>
            </a:r>
            <a:r>
              <a:rPr lang="ru-RU" b="1" dirty="0"/>
              <a:t>игры: С помощью считалочки определяются водители транспортных средств</a:t>
            </a:r>
            <a:r>
              <a:rPr lang="ru-RU" b="1" dirty="0" smtClean="0"/>
              <a:t>. Во </a:t>
            </a:r>
            <a:r>
              <a:rPr lang="ru-RU" b="1" dirty="0"/>
              <a:t>время передвижения транспорта, на пути у водителей появляются различные дорожные знаки. Детям необходимо объяснить значение впереди стоящего знака и определить ход дальнейших действий, согласно знаку и правилам дорожного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2473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19256" cy="1143000"/>
          </a:xfrm>
        </p:spPr>
        <p:txBody>
          <a:bodyPr/>
          <a:lstStyle/>
          <a:p>
            <a:r>
              <a:rPr lang="ru-RU" b="1" dirty="0" smtClean="0"/>
              <a:t>Игра «Улицы города»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73"/>
          <a:stretch/>
        </p:blipFill>
        <p:spPr>
          <a:xfrm>
            <a:off x="2123728" y="2420888"/>
            <a:ext cx="6044339" cy="3752390"/>
          </a:xfrm>
        </p:spPr>
      </p:pic>
    </p:spTree>
    <p:extLst>
      <p:ext uri="{BB962C8B-B14F-4D97-AF65-F5344CB8AC3E}">
        <p14:creationId xmlns:p14="http://schemas.microsoft.com/office/powerpoint/2010/main" val="20663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794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Игра «Пешеходы  и водители»</vt:lpstr>
      <vt:lpstr>Презентация PowerPoint</vt:lpstr>
      <vt:lpstr>Презентация PowerPoint</vt:lpstr>
      <vt:lpstr>Игра «Дорожные знаки»</vt:lpstr>
      <vt:lpstr>Презентация PowerPoint</vt:lpstr>
      <vt:lpstr>Презентация PowerPoint</vt:lpstr>
      <vt:lpstr>Игра «Улицы города»</vt:lpstr>
      <vt:lpstr>Презентация PowerPoint</vt:lpstr>
      <vt:lpstr>Презентация PowerPoint</vt:lpstr>
      <vt:lpstr>Игра «Найди ошибку»</vt:lpstr>
      <vt:lpstr>Презентация PowerPoint</vt:lpstr>
      <vt:lpstr>Презентация PowerPoint</vt:lpstr>
      <vt:lpstr>Соблюдайте  правила  дорожного движения!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6</cp:revision>
  <dcterms:created xsi:type="dcterms:W3CDTF">2024-04-01T13:24:55Z</dcterms:created>
  <dcterms:modified xsi:type="dcterms:W3CDTF">2024-04-01T15:41:29Z</dcterms:modified>
</cp:coreProperties>
</file>