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B1609-605A-4005-ADBA-4E3E5B979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B6D2B9-0466-4D6A-B915-A8FF05DCB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0BEEB-7399-49F7-973E-6F790F6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5D6E2-9B43-442A-97CF-1E05679C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FCD33-6C81-4516-BD17-E7C5D740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53E7E-6E22-4860-8969-08E4439B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B15173-8D2C-406E-9977-504B4802A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2D8C54-3AFD-4C27-81A8-A9905822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5279DF-8928-42C5-A97D-DB1733BB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6AD75-FB98-479F-BC35-0FDE093C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5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8495FD-99EA-4596-8F67-DCBFEEA74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CA3585-D50E-4BFC-B7BA-2FDF4DECC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90857-C0BF-4277-9121-F000E021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323598-DFAF-40BC-912C-90ECF78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1933F-7EE3-4354-B41B-22D5B365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4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BC0B6-52C1-419C-82B7-CEDA6DD9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7FE9B-B206-4886-8126-9BE99BF31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3E8390-40C6-4936-8D4A-6596A15C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C57593-C753-4D50-AE75-BB494807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43D37-6C98-4F01-A5E8-71AEA395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6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A90F7-067E-46D6-9B68-5F481554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F7AA08-6C83-4109-825D-A084E3022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0323E-FFBF-4C9A-95C0-8C3C456B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37EB8-775E-4B6A-9FE4-5DFC79DC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FEDA3-9D75-448A-9DD0-79F8FB1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0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711D6-49FE-4AF6-8BF3-3F567053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F6FA2-A11D-40ED-B948-C189C07A1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DE0D9E-FCB4-4ACE-A590-98E2AC4F2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F54A9E-8283-4474-AEFE-695D3A56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8DFBA-DD52-4FDE-BAA7-858B46E1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25A8D-2A0D-4DFB-8FD9-C1BD6E06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9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8FCB0-F4C9-49CF-B805-3FBD01C2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C2429-4C6E-48D8-BC7C-728E453BC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CEF322-A3B3-4417-85C5-446937831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5064AE-500A-40E7-A29D-4E8C7955A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057C72-9528-4F7B-A008-5F2C7EA49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DFAFCF-C443-4327-89F0-3007F787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CF3E2D-87B1-4AA5-BE65-B8EA8ACE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F20B78-9A96-43D3-BC70-01C819E0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7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5FD15-0D50-4977-8872-FD96D604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8EEA76-62D0-422E-AEBB-C4F58AF5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38ECF4-284C-43AA-8461-50590345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0A8F9B-D1F2-4C78-B413-E16263B4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3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471A17-0C5C-4034-A5EA-5FDAC3DB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61E93C-890E-4FF8-8E2D-C1F64BF9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FC64A1-4F78-4888-980C-35C95CBC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0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63F6E-E25C-4445-8D2D-C5D3D7AF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379E3-FC8B-4FC7-8C1C-E8F63BC5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73FD24-4800-4FB5-BB9F-42C4ABC0F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6D05B-3D6C-41BF-91A3-BBC77C63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352976-8593-4CDD-A463-4551E94D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EF3B5-DB9D-44C7-9896-12898A62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5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B4C4-B02F-487A-B18F-42087530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BB7845-CA61-49D7-9590-B8E3E7AC1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95AA5-10EF-462E-A16B-02E732E40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8A325B-DD3B-4CB3-AFE0-F7CC7C1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372829-EE4F-47D8-A18C-7B3BB5A9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9141B9-6040-46D2-BD70-83BAEB2B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0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75069-D95C-4D99-B284-F290320D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68E70F-DA7F-4331-9D12-A5DC87892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86AA4-D5E4-4BCB-A635-55CC9D854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4E11-74FD-431E-803D-EED6186BF1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54A85-835B-4E65-8867-B9F174032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70D0A-E1AF-4CC9-ABE5-2D8C952C0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8DB3-B1FC-4497-8379-09B1967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07955-7B4B-43A8-8B4E-1527A710D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1" y="749919"/>
            <a:ext cx="11161059" cy="2133599"/>
          </a:xfrm>
        </p:spPr>
        <p:txBody>
          <a:bodyPr/>
          <a:lstStyle/>
          <a:p>
            <a:r>
              <a:rPr lang="ru-RU" sz="7200" b="1" dirty="0"/>
              <a:t>«Медвежонок – пешеход</a:t>
            </a:r>
            <a:r>
              <a:rPr lang="ru-RU" b="1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DA470-0AE9-4CBB-B192-2B5C98DFF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684" y="2883518"/>
            <a:ext cx="8137711" cy="165576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Настольная игра для детей старшего дошкольного возраста</a:t>
            </a:r>
          </a:p>
          <a:p>
            <a:r>
              <a:rPr lang="ru-RU" b="1" dirty="0"/>
              <a:t>Адаптирована для детей с ОВЗ</a:t>
            </a:r>
          </a:p>
          <a:p>
            <a:r>
              <a:rPr lang="ru-RU" b="1" dirty="0"/>
              <a:t>Методическая разработка : Рыжакова Ж.Н., Шемякина С.Д.</a:t>
            </a:r>
          </a:p>
          <a:p>
            <a:r>
              <a:rPr lang="ru-RU" b="1" dirty="0"/>
              <a:t>ГБДОУ № 5 Невского района Санкт-Петербурга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224557-867D-4B90-AF18-F1F3FD76C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b="8456"/>
          <a:stretch/>
        </p:blipFill>
        <p:spPr>
          <a:xfrm>
            <a:off x="4194177" y="4715456"/>
            <a:ext cx="2018364" cy="21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1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07955-7B4B-43A8-8B4E-1527A710DF0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5705" y="344279"/>
            <a:ext cx="11160125" cy="2133600"/>
          </a:xfrm>
        </p:spPr>
        <p:txBody>
          <a:bodyPr/>
          <a:lstStyle/>
          <a:p>
            <a:r>
              <a:rPr lang="ru-RU" sz="7200" b="1" dirty="0"/>
              <a:t>Цель игры: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DA470-0AE9-4CBB-B192-2B5C98DFFF6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3821" y="2115939"/>
            <a:ext cx="6136745" cy="165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Формирование правильного алгоритма перехода проезжей части: только по пешеходному переходу, в сопровождении взрослых.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FBEC92-9802-4185-9111-E9E97211F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9" y="0"/>
            <a:ext cx="504305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224557-867D-4B90-AF18-F1F3FD76C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b="8456"/>
          <a:stretch/>
        </p:blipFill>
        <p:spPr>
          <a:xfrm>
            <a:off x="10830448" y="0"/>
            <a:ext cx="1190763" cy="1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07955-7B4B-43A8-8B4E-1527A710DF0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5705" y="344279"/>
            <a:ext cx="11160125" cy="2133600"/>
          </a:xfrm>
        </p:spPr>
        <p:txBody>
          <a:bodyPr/>
          <a:lstStyle/>
          <a:p>
            <a:r>
              <a:rPr lang="ru-RU" sz="7200" b="1" dirty="0"/>
              <a:t>Задачи игры: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DA470-0AE9-4CBB-B192-2B5C98DFFF6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" y="2115939"/>
            <a:ext cx="7062216" cy="300738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Закреплять и систематизировать представления детей о дорожной разметке, знаках дорожного движения, их назначении,</a:t>
            </a:r>
          </a:p>
          <a:p>
            <a:r>
              <a:rPr lang="ru-RU" b="1" dirty="0"/>
              <a:t>Развивать ловкость, внимание, зрительное сосредоточение, мелкую моторику рук, связную речь и логическое мышление. </a:t>
            </a:r>
          </a:p>
          <a:p>
            <a:r>
              <a:rPr lang="ru-RU" b="1" dirty="0"/>
              <a:t>Закреплять представление о профессии инспектор ГИБДД,  его функциональных действиях и качествах личности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A87A75-F0D6-47D6-B6E8-2B80E7C99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16" y="0"/>
            <a:ext cx="512978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224557-867D-4B90-AF18-F1F3FD76C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b="8456"/>
          <a:stretch/>
        </p:blipFill>
        <p:spPr>
          <a:xfrm>
            <a:off x="10693650" y="0"/>
            <a:ext cx="1232645" cy="13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8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07955-7B4B-43A8-8B4E-1527A710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/>
              <a:t>Оборудование: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DA470-0AE9-4CBB-B192-2B5C98DFFF6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116138"/>
            <a:ext cx="7062788" cy="3006725"/>
          </a:xfrm>
        </p:spPr>
        <p:txBody>
          <a:bodyPr>
            <a:normAutofit/>
          </a:bodyPr>
          <a:lstStyle/>
          <a:p>
            <a:r>
              <a:rPr lang="ru-RU" b="1" dirty="0"/>
              <a:t>Картонная основа с нанесённой разметкой в виде пешеходного перехода,</a:t>
            </a:r>
          </a:p>
          <a:p>
            <a:r>
              <a:rPr lang="ru-RU" b="1" dirty="0"/>
              <a:t>Зубочистки, расположенные на расстояние 5 см друг от друга, </a:t>
            </a:r>
          </a:p>
          <a:p>
            <a:r>
              <a:rPr lang="ru-RU" b="1" dirty="0"/>
              <a:t>Изображение медвежонка, укрепленного на шпажку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030CFB-A1A1-432A-9435-B88212BF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15" y="0"/>
            <a:ext cx="512978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224557-867D-4B90-AF18-F1F3FD76C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b="8456"/>
          <a:stretch/>
        </p:blipFill>
        <p:spPr>
          <a:xfrm>
            <a:off x="10693650" y="0"/>
            <a:ext cx="1232645" cy="13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3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07955-7B4B-43A8-8B4E-1527A710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117" y="257551"/>
            <a:ext cx="10515600" cy="1325563"/>
          </a:xfrm>
        </p:spPr>
        <p:txBody>
          <a:bodyPr/>
          <a:lstStyle/>
          <a:p>
            <a:r>
              <a:rPr lang="ru-RU" sz="7200" b="1" dirty="0"/>
              <a:t>Ход игры: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DA470-0AE9-4CBB-B192-2B5C98DFFF6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662" y="1267619"/>
            <a:ext cx="7062788" cy="3909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Ребёнок кладёт медвежонка на две верхние зубочистки и по команде взрослого запускает движение медвежонка вниз, по переходу. Следит за последовательным движением и при необходимости поправляет и восстанавливает движение. </a:t>
            </a:r>
          </a:p>
          <a:p>
            <a:pPr marL="0" indent="0">
              <a:buNone/>
            </a:pPr>
            <a:r>
              <a:rPr lang="ru-RU" b="1" dirty="0"/>
              <a:t>Варианты: действие попеременно правой и левой рукой,  движение по команде светофора, движение с фиксацией времени, кто быстрее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224557-867D-4B90-AF18-F1F3FD76C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b="8456"/>
          <a:stretch/>
        </p:blipFill>
        <p:spPr>
          <a:xfrm>
            <a:off x="8575582" y="-40865"/>
            <a:ext cx="1232645" cy="13084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25BD3C-0DE3-4A97-B598-6EC1C888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9" r="2640" b="11372"/>
          <a:stretch/>
        </p:blipFill>
        <p:spPr>
          <a:xfrm>
            <a:off x="7125327" y="1267619"/>
            <a:ext cx="5000011" cy="39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85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189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«Медвежонок – пешеход»</vt:lpstr>
      <vt:lpstr>Цель игры:</vt:lpstr>
      <vt:lpstr>Задачи игры:</vt:lpstr>
      <vt:lpstr>Оборудование:</vt:lpstr>
      <vt:lpstr>Ход игры: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«Медвежонок – пешеход»</dc:title>
  <dc:creator>Севиль</dc:creator>
  <cp:lastModifiedBy>Севиль</cp:lastModifiedBy>
  <cp:revision>7</cp:revision>
  <dcterms:created xsi:type="dcterms:W3CDTF">2025-09-30T16:35:41Z</dcterms:created>
  <dcterms:modified xsi:type="dcterms:W3CDTF">2025-09-30T18:50:10Z</dcterms:modified>
</cp:coreProperties>
</file>