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Игры с клубками </a:t>
            </a:r>
            <a:b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для детей </a:t>
            </a:r>
            <a:b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дошкольного возраста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2113" y="4669694"/>
            <a:ext cx="7048872" cy="1752600"/>
          </a:xfrm>
          <a:noFill/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Шемякина С.Д.,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инструктор по физической культуре ГБДОУ № 5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Невского района Санкт-Петербурга</a:t>
            </a:r>
            <a:endParaRPr lang="ru-RU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52936"/>
            <a:ext cx="1869338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9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Игры с клубками </a:t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для детей </a:t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раннего и младшего возраста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99063"/>
            <a:ext cx="2744979" cy="318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803750" y="2961216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«Ниточка тянись – клубочек появись!»</a:t>
            </a: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Цель: привлечь внимание детей к клубку ниток, показать, что клубочек смотан из нитки.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Игровая задача: взять нитку в руки, потрогать её, поднять, опустить, перехватывая нитку, дотянуться до клубочка.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Игры с клубками </a:t>
            </a:r>
            <a:b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для детей </a:t>
            </a:r>
            <a:b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раннего и младшего возраста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80928"/>
            <a:ext cx="2602841" cy="311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851920" y="281531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«Чудо-клубочек»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Цель: </a:t>
            </a:r>
            <a:r>
              <a:rPr lang="ru-RU" dirty="0" smtClean="0">
                <a:latin typeface="Arial Black" panose="020B0A04020102020204" pitchFamily="34" charset="0"/>
              </a:rPr>
              <a:t>формирование умения различать клубки по цвету, величине, весу, типу ниток.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Игровая задача: </a:t>
            </a:r>
            <a:r>
              <a:rPr lang="ru-RU" dirty="0" smtClean="0">
                <a:latin typeface="Arial Black" panose="020B0A04020102020204" pitchFamily="34" charset="0"/>
              </a:rPr>
              <a:t>выбрать клубок, который понравился больше других, покатать его в руках, положить в корзинку, найти клубок по памяти.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Игры с клубками </a:t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для детей </a:t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раннего и младшего возраста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24944"/>
            <a:ext cx="3129490" cy="261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67944" y="263691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«Каждый клубок – в корзинку»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Цель: формирование умения </a:t>
            </a:r>
            <a:r>
              <a:rPr lang="ru-RU" dirty="0" smtClean="0">
                <a:latin typeface="Arial Black" panose="020B0A04020102020204" pitchFamily="34" charset="0"/>
              </a:rPr>
              <a:t>бросать клубки в горизонтальную и вертикальную цель правой и левой рукой.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Игровая задача: выбрать клубок, который понравился больше других, покатать его в руках, </a:t>
            </a:r>
            <a:r>
              <a:rPr lang="ru-RU" dirty="0" smtClean="0">
                <a:latin typeface="Arial Black" panose="020B0A04020102020204" pitchFamily="34" charset="0"/>
              </a:rPr>
              <a:t>бросить клубок в корзинку, меняя расстояние до цели, исходное положение для броска (стоя, сидя).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Игры с клубками </a:t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для детей </a:t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раннего и младшего возраста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564904"/>
            <a:ext cx="5076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«Помоги котику собрать клубки в корзинку»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Цель: формирование </a:t>
            </a:r>
            <a:r>
              <a:rPr lang="ru-RU" dirty="0" smtClean="0">
                <a:latin typeface="Arial Black" panose="020B0A04020102020204" pitchFamily="34" charset="0"/>
              </a:rPr>
              <a:t>умения передавать клубки друг другу, бросать клубки в цель правой и левой рукой, вступать в сюжетную игру к театрализованным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персонажем (котом).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Игровая задача: </a:t>
            </a:r>
            <a:r>
              <a:rPr lang="ru-RU" dirty="0" smtClean="0">
                <a:latin typeface="Arial Black" panose="020B0A04020102020204" pitchFamily="34" charset="0"/>
              </a:rPr>
              <a:t>стоя в шеренге или в кругу, передавая клубки друг другу, собрать клубки в корзинку. Возможно проведение игры двумя командами.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57600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7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Игры с клубками </a:t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для детей </a:t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среднего и старшего возраста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2564904"/>
            <a:ext cx="5076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«Кто быстрее смотает клубок?»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Цель: формирование </a:t>
            </a:r>
            <a:r>
              <a:rPr lang="ru-RU" dirty="0" smtClean="0">
                <a:latin typeface="Arial Black" panose="020B0A04020102020204" pitchFamily="34" charset="0"/>
              </a:rPr>
              <a:t>умения </a:t>
            </a:r>
            <a:r>
              <a:rPr lang="ru-RU" dirty="0">
                <a:latin typeface="Arial Black" panose="020B0A04020102020204" pitchFamily="34" charset="0"/>
              </a:rPr>
              <a:t>наматывать нитку на четыре пальца,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наматывать нитку в клубок правой и левой рукой движением от себя, к себе .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Игровая </a:t>
            </a:r>
            <a:r>
              <a:rPr lang="ru-RU" dirty="0">
                <a:latin typeface="Arial Black" panose="020B0A04020102020204" pitchFamily="34" charset="0"/>
              </a:rPr>
              <a:t>задача: </a:t>
            </a:r>
            <a:r>
              <a:rPr lang="ru-RU" dirty="0" smtClean="0">
                <a:latin typeface="Arial Black" panose="020B0A04020102020204" pitchFamily="34" charset="0"/>
              </a:rPr>
              <a:t>обхватив пальцами нить, наматывать нитку на четыре пальца, </a:t>
            </a:r>
            <a:r>
              <a:rPr lang="ru-RU" dirty="0">
                <a:latin typeface="Arial Black" panose="020B0A04020102020204" pitchFamily="34" charset="0"/>
              </a:rPr>
              <a:t>создавать моточек (основу клубка</a:t>
            </a:r>
            <a:r>
              <a:rPr lang="ru-RU" dirty="0" smtClean="0">
                <a:latin typeface="Arial Black" panose="020B0A04020102020204" pitchFamily="34" charset="0"/>
              </a:rPr>
              <a:t>), наматывать нитку в клубок, распускать клубок, прокатывая его вперед, удерживать за нитку - кончик, сматывать нитку.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2592288" cy="317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09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Игры с клубками </a:t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для детей </a:t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среднего и старшего возраста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6423" y="2780928"/>
            <a:ext cx="51845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«Быстрые клубки»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Цель: формирование </a:t>
            </a:r>
            <a:r>
              <a:rPr lang="ru-RU" dirty="0" smtClean="0">
                <a:latin typeface="Arial Black" panose="020B0A04020102020204" pitchFamily="34" charset="0"/>
              </a:rPr>
              <a:t>умения, 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наматывать нитку в клубок правой и левой рукой движением от себя, к себе, достигая серединной отметки .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Игровая </a:t>
            </a:r>
            <a:r>
              <a:rPr lang="ru-RU" dirty="0">
                <a:latin typeface="Arial Black" panose="020B0A04020102020204" pitchFamily="34" charset="0"/>
              </a:rPr>
              <a:t>задача: </a:t>
            </a:r>
            <a:r>
              <a:rPr lang="ru-RU" dirty="0" smtClean="0">
                <a:latin typeface="Arial Black" panose="020B0A04020102020204" pitchFamily="34" charset="0"/>
              </a:rPr>
              <a:t>обхватив пальцами нить, наматывать нитку в клубок, стремясь как можно быстрее приблизиться к середине. Играть можно по двое и более человек.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3127990" cy="233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1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Игры с клубками </a:t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для детей </a:t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среднего и старшего возраста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6423" y="2780928"/>
            <a:ext cx="5184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«Прямо и вбок – получился клубок!»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Цель: формирование </a:t>
            </a:r>
            <a:r>
              <a:rPr lang="ru-RU" dirty="0" smtClean="0">
                <a:latin typeface="Arial Black" panose="020B0A04020102020204" pitchFamily="34" charset="0"/>
              </a:rPr>
              <a:t>умения, 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наматывать нитку в клубок правой и левой рукой разными способами.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Игровая </a:t>
            </a:r>
            <a:r>
              <a:rPr lang="ru-RU" dirty="0">
                <a:latin typeface="Arial Black" panose="020B0A04020102020204" pitchFamily="34" charset="0"/>
              </a:rPr>
              <a:t>задача: </a:t>
            </a:r>
            <a:r>
              <a:rPr lang="ru-RU" dirty="0" smtClean="0">
                <a:latin typeface="Arial Black" panose="020B0A04020102020204" pitchFamily="34" charset="0"/>
              </a:rPr>
              <a:t>обхватив пальцами нить, наматывать нитку в клубок разными способами, обращать внимание на получаемый узор, на плотность клубка.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Возможно сматывание по образцу, заматывание в клубок бубенца или сюрприза.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24724"/>
            <a:ext cx="2276860" cy="3043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16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434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Игры с клубками  для детей  дошкольного возраста</vt:lpstr>
      <vt:lpstr>Игры с клубками  для детей  раннего и младшего возраста</vt:lpstr>
      <vt:lpstr>Игры с клубками  для детей  раннего и младшего возраста</vt:lpstr>
      <vt:lpstr>Игры с клубками  для детей  раннего и младшего возраста</vt:lpstr>
      <vt:lpstr>Игры с клубками  для детей  раннего и младшего возраста</vt:lpstr>
      <vt:lpstr>Игры с клубками  для детей  среднего и старшего возраста</vt:lpstr>
      <vt:lpstr>Игры с клубками  для детей  среднего и старшего возраста</vt:lpstr>
      <vt:lpstr>Игры с клубками  для детей  среднего и старшего возраста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Operator</cp:lastModifiedBy>
  <cp:revision>8</cp:revision>
  <dcterms:created xsi:type="dcterms:W3CDTF">2024-05-13T16:19:03Z</dcterms:created>
  <dcterms:modified xsi:type="dcterms:W3CDTF">2024-05-13T19:17:21Z</dcterms:modified>
</cp:coreProperties>
</file>