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8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1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1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2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7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3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6000">
              <a:srgbClr val="FFC000"/>
            </a:gs>
            <a:gs pos="100000">
              <a:srgbClr val="FF0000"/>
            </a:gs>
            <a:gs pos="38000">
              <a:srgbClr val="FCC4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713A-B4D4-4365-B3D7-7B1E76C71D98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4A08-1FD4-4310-BA29-D554A8DB2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8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85" y="135465"/>
            <a:ext cx="3109952" cy="414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6999"/>
            <a:ext cx="826112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Комплекс упражнений с элементами самомассажа «Цветок хризантемы»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10508" y="4282068"/>
            <a:ext cx="67278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/>
          </a:p>
          <a:p>
            <a:r>
              <a:rPr lang="ru-RU" sz="2800" b="1" dirty="0" smtClean="0"/>
              <a:t>Авторы:</a:t>
            </a:r>
          </a:p>
          <a:p>
            <a:endParaRPr lang="ru-RU" sz="2800" b="1" dirty="0" smtClean="0"/>
          </a:p>
          <a:p>
            <a:r>
              <a:rPr lang="ru-RU" sz="2800" b="1" dirty="0" err="1"/>
              <a:t>т</a:t>
            </a:r>
            <a:r>
              <a:rPr lang="ru-RU" sz="2800" b="1" dirty="0" err="1" smtClean="0"/>
              <a:t>ьютор</a:t>
            </a:r>
            <a:r>
              <a:rPr lang="ru-RU" sz="2800" b="1" dirty="0" smtClean="0"/>
              <a:t> Данько В.А.,</a:t>
            </a:r>
          </a:p>
          <a:p>
            <a:r>
              <a:rPr lang="ru-RU" sz="2800" b="1" dirty="0" smtClean="0"/>
              <a:t>инструктор по физической культуре </a:t>
            </a:r>
            <a:r>
              <a:rPr lang="ru-RU" sz="2800" b="1" dirty="0" err="1" smtClean="0"/>
              <a:t>Каратеева</a:t>
            </a:r>
            <a:r>
              <a:rPr lang="ru-RU" sz="2800" b="1" dirty="0" smtClean="0"/>
              <a:t> А.К.,</a:t>
            </a:r>
          </a:p>
          <a:p>
            <a:r>
              <a:rPr lang="ru-RU" sz="2800" b="1" dirty="0" smtClean="0"/>
              <a:t>инструктор по физической культуре </a:t>
            </a:r>
            <a:r>
              <a:rPr lang="ru-RU" sz="2800" b="1" dirty="0" err="1" smtClean="0"/>
              <a:t>Мелехина</a:t>
            </a:r>
            <a:r>
              <a:rPr lang="ru-RU" sz="2800" b="1" dirty="0" smtClean="0"/>
              <a:t> А.О.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7" y="2724599"/>
            <a:ext cx="5917747" cy="27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308" y="23131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Сердцевина цветка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0" y="2086416"/>
            <a:ext cx="3081790" cy="2311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12634" y="1903259"/>
            <a:ext cx="4527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комплекса упражнений необходимо подготовить цветной круг на ленте. Круг закрепляется на уровне груди ребенка для визуализации образа цветка.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/>
          <a:stretch/>
        </p:blipFill>
        <p:spPr>
          <a:xfrm>
            <a:off x="8154584" y="0"/>
            <a:ext cx="4037416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Музыкально-ритмическое упражнение «Большой цветок хризантемы»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7236"/>
            <a:ext cx="5123972" cy="3842979"/>
          </a:xfrm>
        </p:spPr>
      </p:pic>
      <p:sp>
        <p:nvSpPr>
          <p:cNvPr id="5" name="TextBox 4"/>
          <p:cNvSpPr txBox="1"/>
          <p:nvPr/>
        </p:nvSpPr>
        <p:spPr>
          <a:xfrm>
            <a:off x="6623824" y="1858655"/>
            <a:ext cx="4527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встает в центр круга и держит обруч. Дети держатся за обруч одной рукой. Другой рукой изображают плавные движения лепестков хризантемы при дуновении ветра под музыку.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«Вдыхаем аромат осенних хризантем»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2" y="2211386"/>
            <a:ext cx="4399343" cy="3299507"/>
          </a:xfrm>
        </p:spPr>
      </p:pic>
      <p:sp>
        <p:nvSpPr>
          <p:cNvPr id="6" name="TextBox 5"/>
          <p:cNvSpPr txBox="1"/>
          <p:nvPr/>
        </p:nvSpPr>
        <p:spPr>
          <a:xfrm>
            <a:off x="5687122" y="1875980"/>
            <a:ext cx="61443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стоя в центре круга, крутит обруч, на котором закреплены длинные полоски-лепестки из легкой ткани. Дети держат полоски-лепестки из легкой ткани в руках и дуют на них так сильно, что лепестки сердцевины цветка (которые закреплены на обруче) касаются лепестков по краям цветка (которые держат дети в руках).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«Стебли хризантемы»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5" y="1501117"/>
            <a:ext cx="1339965" cy="4031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7844" y="3051835"/>
            <a:ext cx="5854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постукивающие движения ладонью по ногам от периферии к центру, представляя неровный стебель хризантемы, на котором крепятся листья.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37" y="2088800"/>
            <a:ext cx="2043507" cy="363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6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«Листья хризантемы»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9" y="2045399"/>
            <a:ext cx="2625192" cy="3349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5230" y="1325822"/>
            <a:ext cx="80598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– основная стойка.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пружинящие движения ногами. Пальцы на руках собраны  вместе. Дети выполняют плавные движения руками от центра в стороны. Пальцы на руках постепенно раскрывают, представляя растущие вверх и раскрывающиеся листья.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343" y="4032703"/>
            <a:ext cx="4548104" cy="27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 парах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хризантемы»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" y="2175613"/>
            <a:ext cx="4568934" cy="2573595"/>
          </a:xfrm>
        </p:spPr>
      </p:pic>
      <p:sp>
        <p:nvSpPr>
          <p:cNvPr id="5" name="TextBox 4"/>
          <p:cNvSpPr txBox="1"/>
          <p:nvPr/>
        </p:nvSpPr>
        <p:spPr>
          <a:xfrm>
            <a:off x="5898996" y="2007220"/>
            <a:ext cx="5746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спинами друг к другу. Выполняют плавные движения руками по направлению от периферии к центру, изображая движения художника, рисующего лепестки хризантемы. Выполняемые движения сопряжены с музыкой.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255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Комплекс упражнений с элементами самомассажа «Цветок хризантемы»</vt:lpstr>
      <vt:lpstr>Сердцевина цветка</vt:lpstr>
      <vt:lpstr>Музыкально-ритмическое упражнение «Большой цветок хризантемы»</vt:lpstr>
      <vt:lpstr>Дыхательная гимнастика «Вдыхаем аромат осенних хризантем»</vt:lpstr>
      <vt:lpstr>Самомассаж «Стебли хризантемы»</vt:lpstr>
      <vt:lpstr>Упражнение «Листья хризантемы»</vt:lpstr>
      <vt:lpstr>Упражнение в парах «Цветок хризантемы»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упражнений с элементами самомассажа «Цветок хризантемы»</dc:title>
  <dc:creator>Вероника Стасюнайте</dc:creator>
  <cp:lastModifiedBy>Вероника Стасюнайте</cp:lastModifiedBy>
  <cp:revision>27</cp:revision>
  <dcterms:created xsi:type="dcterms:W3CDTF">2025-12-19T10:16:58Z</dcterms:created>
  <dcterms:modified xsi:type="dcterms:W3CDTF">2025-12-19T11:18:26Z</dcterms:modified>
</cp:coreProperties>
</file>