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B8CB-FBD1-4A1A-BE6B-D6BAE301D92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5D13-134B-469D-A470-0C5D48975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1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5D13-134B-469D-A470-0C5D48975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0432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Музыкальная игра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«Осенняя </a:t>
            </a:r>
            <a:r>
              <a:rPr lang="ru-RU" sz="4400" b="1" dirty="0" err="1" smtClean="0">
                <a:solidFill>
                  <a:srgbClr val="FF0000"/>
                </a:solidFill>
              </a:rPr>
              <a:t>шуршалочка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22920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Музыкальный руководитель </a:t>
            </a:r>
            <a:r>
              <a:rPr lang="ru-RU" sz="2000" b="1" dirty="0" smtClean="0"/>
              <a:t>ГБДОУ детского сада № 5 комбинированного вида Невского района Санкт-Петербурга :</a:t>
            </a:r>
          </a:p>
          <a:p>
            <a:pPr algn="ctr"/>
            <a:r>
              <a:rPr lang="ru-RU" sz="2000" b="1" dirty="0" err="1" smtClean="0"/>
              <a:t>Распопова</a:t>
            </a:r>
            <a:r>
              <a:rPr lang="ru-RU" sz="2000" b="1" dirty="0" smtClean="0"/>
              <a:t> Надежда Леонидовна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/>
          <a:stretch/>
        </p:blipFill>
        <p:spPr>
          <a:xfrm>
            <a:off x="2771800" y="2348880"/>
            <a:ext cx="3843764" cy="26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Цель: </a:t>
            </a:r>
            <a:r>
              <a:rPr lang="ru-RU" sz="2000" b="1" dirty="0" smtClean="0"/>
              <a:t>развитие музыкального слуха </a:t>
            </a:r>
          </a:p>
          <a:p>
            <a:pPr marL="0" indent="0">
              <a:buNone/>
            </a:pPr>
            <a:r>
              <a:rPr lang="ru-RU" sz="2000" b="1" dirty="0" smtClean="0"/>
              <a:t>и воображения в ходе действий </a:t>
            </a:r>
          </a:p>
          <a:p>
            <a:pPr marL="0" indent="0">
              <a:buNone/>
            </a:pPr>
            <a:r>
              <a:rPr lang="ru-RU" sz="2000" b="1" dirty="0" smtClean="0"/>
              <a:t>с нестандартным пособием «Листок».</a:t>
            </a:r>
          </a:p>
          <a:p>
            <a:pPr marL="0" indent="0">
              <a:buNone/>
            </a:pPr>
            <a:r>
              <a:rPr lang="ru-RU" sz="2000" b="1" dirty="0" smtClean="0"/>
              <a:t>«Листок» вырезан из полиэтилена </a:t>
            </a:r>
          </a:p>
          <a:p>
            <a:pPr marL="0" indent="0">
              <a:buNone/>
            </a:pPr>
            <a:r>
              <a:rPr lang="ru-RU" sz="2000" b="1" dirty="0" smtClean="0"/>
              <a:t>разных цветов, легко гигиенически</a:t>
            </a:r>
          </a:p>
          <a:p>
            <a:pPr marL="0" indent="0">
              <a:buNone/>
            </a:pPr>
            <a:r>
              <a:rPr lang="ru-RU" sz="2000" b="1" dirty="0"/>
              <a:t>о</a:t>
            </a:r>
            <a:r>
              <a:rPr lang="ru-RU" sz="2000" b="1" dirty="0" smtClean="0"/>
              <a:t>брабатывается.</a:t>
            </a:r>
          </a:p>
          <a:p>
            <a:pPr marL="0" indent="0">
              <a:buNone/>
            </a:pPr>
            <a:r>
              <a:rPr lang="ru-RU" sz="2000" b="1" dirty="0" smtClean="0"/>
              <a:t>Музыкальное сопровождение : </a:t>
            </a:r>
          </a:p>
          <a:p>
            <a:pPr marL="0" indent="0">
              <a:buNone/>
            </a:pPr>
            <a:r>
              <a:rPr lang="ru-RU" sz="2000" b="1" dirty="0" smtClean="0"/>
              <a:t>«Осенняя </a:t>
            </a:r>
            <a:r>
              <a:rPr lang="ru-RU" sz="2000" b="1" dirty="0" err="1" smtClean="0"/>
              <a:t>шуршалочка</a:t>
            </a:r>
            <a:r>
              <a:rPr lang="ru-RU" sz="2000" b="1" dirty="0" smtClean="0"/>
              <a:t>» О. Воеводин</a:t>
            </a:r>
            <a:endParaRPr lang="ru-RU" sz="2000" b="1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76" y="980728"/>
            <a:ext cx="3732894" cy="4977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513059" cy="26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Образовательные: </a:t>
            </a:r>
          </a:p>
          <a:p>
            <a:pPr marL="0" indent="0">
              <a:buNone/>
            </a:pPr>
            <a:r>
              <a:rPr lang="ru-RU" sz="2000" b="1" dirty="0" smtClean="0"/>
              <a:t>-развитие ритма, </a:t>
            </a:r>
          </a:p>
          <a:p>
            <a:pPr marL="0" indent="0">
              <a:buNone/>
            </a:pPr>
            <a:r>
              <a:rPr lang="ru-RU" sz="2000" b="1" dirty="0" smtClean="0"/>
              <a:t>-развитие музыкального слуха, </a:t>
            </a:r>
          </a:p>
          <a:p>
            <a:pPr marL="0" indent="0">
              <a:buNone/>
            </a:pPr>
            <a:r>
              <a:rPr lang="ru-RU" sz="2000" b="1" dirty="0" smtClean="0"/>
              <a:t>-развитие певческого дыхания, </a:t>
            </a:r>
          </a:p>
          <a:p>
            <a:pPr marL="0" indent="0">
              <a:buNone/>
            </a:pPr>
            <a:r>
              <a:rPr lang="ru-RU" sz="2000" b="1" dirty="0" smtClean="0"/>
              <a:t>-развитие зрительно-слухового </a:t>
            </a:r>
          </a:p>
          <a:p>
            <a:pPr marL="0" indent="0">
              <a:buNone/>
            </a:pPr>
            <a:r>
              <a:rPr lang="ru-RU" sz="2000" b="1" dirty="0" smtClean="0"/>
              <a:t>сосредоточения</a:t>
            </a:r>
            <a:endParaRPr lang="ru-RU" sz="2000" b="1" dirty="0" smtClean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6792"/>
            <a:ext cx="3679631" cy="2752364"/>
          </a:xfrm>
          <a:prstGeom prst="rect">
            <a:avLst/>
          </a:prstGeom>
        </p:spPr>
      </p:pic>
      <p:pic>
        <p:nvPicPr>
          <p:cNvPr id="1026" name="Picture 2" descr="C:\Users\Operator\AppData\Local\Microsoft\Windows\INetCache\IE\HDKEUS6D\leaves_colorful_fall_color_composition_arrangement_foliage_design-10372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67" y="4365104"/>
            <a:ext cx="2371971" cy="15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87372"/>
            <a:ext cx="3790663" cy="28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 marL="0" indent="0">
              <a:buNone/>
            </a:pPr>
            <a:r>
              <a:rPr lang="ru-RU" sz="2000" b="1" dirty="0" smtClean="0"/>
              <a:t>Развивающие: </a:t>
            </a:r>
          </a:p>
          <a:p>
            <a:pPr marL="0" indent="0">
              <a:buNone/>
            </a:pPr>
            <a:r>
              <a:rPr lang="ru-RU" sz="2000" b="1" dirty="0" smtClean="0"/>
              <a:t>-развитие мелкой моторики;</a:t>
            </a:r>
          </a:p>
          <a:p>
            <a:pPr marL="0" indent="0">
              <a:buNone/>
            </a:pPr>
            <a:r>
              <a:rPr lang="ru-RU" sz="2000" b="1" dirty="0" smtClean="0"/>
              <a:t>-развитие воображения, </a:t>
            </a:r>
          </a:p>
          <a:p>
            <a:pPr marL="0" indent="0">
              <a:buNone/>
            </a:pPr>
            <a:r>
              <a:rPr lang="ru-RU" sz="2000" b="1" dirty="0" smtClean="0"/>
              <a:t>внимания, зрительного и </a:t>
            </a:r>
          </a:p>
          <a:p>
            <a:pPr marL="0" indent="0">
              <a:buNone/>
            </a:pPr>
            <a:r>
              <a:rPr lang="ru-RU" sz="2000" b="1" dirty="0" smtClean="0"/>
              <a:t>слухового восприятия;</a:t>
            </a:r>
          </a:p>
          <a:p>
            <a:pPr marL="0" indent="0">
              <a:buNone/>
            </a:pPr>
            <a:r>
              <a:rPr lang="ru-RU" sz="2000" b="1" dirty="0" smtClean="0"/>
              <a:t>-развитие связной речи</a:t>
            </a:r>
          </a:p>
          <a:p>
            <a:pPr marL="0" indent="0">
              <a:buNone/>
            </a:pPr>
            <a:r>
              <a:rPr lang="ru-RU" sz="2000" b="1" dirty="0" smtClean="0"/>
              <a:t>Воспитательные:</a:t>
            </a:r>
          </a:p>
          <a:p>
            <a:pPr marL="0" indent="0">
              <a:buNone/>
            </a:pPr>
            <a:r>
              <a:rPr lang="ru-RU" sz="2000" b="1" dirty="0" smtClean="0"/>
              <a:t>-развитие интереса к </a:t>
            </a:r>
            <a:r>
              <a:rPr lang="ru-RU" sz="2000" b="1" dirty="0" smtClean="0"/>
              <a:t>хороводным играм с речевым и музыкальным сопровождением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-воспитание любви к природе;</a:t>
            </a:r>
          </a:p>
          <a:p>
            <a:pPr marL="0" indent="0">
              <a:buNone/>
            </a:pPr>
            <a:r>
              <a:rPr lang="ru-RU" sz="2000" b="1" dirty="0" smtClean="0"/>
              <a:t>-развитие социально-</a:t>
            </a:r>
          </a:p>
          <a:p>
            <a:pPr marL="0" indent="0">
              <a:buNone/>
            </a:pPr>
            <a:r>
              <a:rPr lang="ru-RU" sz="2000" b="1" dirty="0" smtClean="0"/>
              <a:t>коммуникативных умений в процессе </a:t>
            </a:r>
          </a:p>
          <a:p>
            <a:pPr marL="0" indent="0">
              <a:buNone/>
            </a:pPr>
            <a:r>
              <a:rPr lang="ru-RU" sz="2000" b="1" dirty="0"/>
              <a:t>к</a:t>
            </a:r>
            <a:r>
              <a:rPr lang="ru-RU" sz="2000" b="1" dirty="0" smtClean="0"/>
              <a:t>оллективных игр</a:t>
            </a:r>
            <a:endParaRPr lang="ru-RU" sz="2000" b="1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40" y="581742"/>
            <a:ext cx="3780928" cy="2835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40" y="3861048"/>
            <a:ext cx="3780928" cy="27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Описание игры:</a:t>
            </a:r>
          </a:p>
          <a:p>
            <a:pPr marL="0" indent="0">
              <a:buNone/>
            </a:pPr>
            <a:r>
              <a:rPr lang="ru-RU" sz="2000" b="1" dirty="0" smtClean="0"/>
              <a:t>Дети  выбирают листочки из корзинки, </a:t>
            </a:r>
          </a:p>
          <a:p>
            <a:pPr marL="0" indent="0">
              <a:buNone/>
            </a:pPr>
            <a:r>
              <a:rPr lang="ru-RU" sz="2000" b="1" dirty="0" smtClean="0"/>
              <a:t>встают по кругу,</a:t>
            </a:r>
          </a:p>
          <a:p>
            <a:pPr marL="0" indent="0">
              <a:buNone/>
            </a:pPr>
            <a:r>
              <a:rPr lang="ru-RU" sz="2000" b="1" dirty="0" smtClean="0"/>
              <a:t>под музыку выполняют движения </a:t>
            </a:r>
          </a:p>
          <a:p>
            <a:pPr marL="0" indent="0">
              <a:buNone/>
            </a:pPr>
            <a:r>
              <a:rPr lang="ru-RU" sz="2000" b="1" dirty="0"/>
              <a:t>р</a:t>
            </a:r>
            <a:r>
              <a:rPr lang="ru-RU" sz="2000" b="1" dirty="0" smtClean="0"/>
              <a:t>уками вверх и вниз с листочками </a:t>
            </a:r>
          </a:p>
          <a:p>
            <a:pPr marL="0" indent="0">
              <a:buNone/>
            </a:pPr>
            <a:r>
              <a:rPr lang="ru-RU" sz="2000" b="1" dirty="0" smtClean="0"/>
              <a:t>в руках,</a:t>
            </a:r>
          </a:p>
          <a:p>
            <a:pPr marL="0" indent="0">
              <a:buNone/>
            </a:pPr>
            <a:r>
              <a:rPr lang="ru-RU" sz="2000" b="1" dirty="0"/>
              <a:t>с</a:t>
            </a:r>
            <a:r>
              <a:rPr lang="ru-RU" sz="2000" b="1" dirty="0" smtClean="0"/>
              <a:t>очетая движения со словами песни,</a:t>
            </a:r>
          </a:p>
          <a:p>
            <a:pPr marL="0" indent="0">
              <a:buNone/>
            </a:pPr>
            <a:r>
              <a:rPr lang="ru-RU" sz="2000" b="1" dirty="0"/>
              <a:t>к</a:t>
            </a:r>
            <a:r>
              <a:rPr lang="ru-RU" sz="2000" b="1" dirty="0" smtClean="0"/>
              <a:t>ладут листочек на ладошку, </a:t>
            </a:r>
          </a:p>
          <a:p>
            <a:pPr marL="0" indent="0">
              <a:buNone/>
            </a:pPr>
            <a:r>
              <a:rPr lang="ru-RU" sz="2000" b="1" dirty="0"/>
              <a:t>с</a:t>
            </a:r>
            <a:r>
              <a:rPr lang="ru-RU" sz="2000" b="1" dirty="0" smtClean="0"/>
              <a:t>гибают и шуршат листочком, </a:t>
            </a:r>
          </a:p>
          <a:p>
            <a:pPr marL="0" indent="0">
              <a:buNone/>
            </a:pPr>
            <a:r>
              <a:rPr lang="ru-RU" sz="2000" b="1" dirty="0"/>
              <a:t>п</a:t>
            </a:r>
            <a:r>
              <a:rPr lang="ru-RU" sz="2000" b="1" dirty="0" smtClean="0"/>
              <a:t>односят его к уху, </a:t>
            </a:r>
          </a:p>
          <a:p>
            <a:pPr marL="0" indent="0">
              <a:buNone/>
            </a:pPr>
            <a:r>
              <a:rPr lang="ru-RU" sz="2000" b="1" dirty="0"/>
              <a:t>д</a:t>
            </a:r>
            <a:r>
              <a:rPr lang="ru-RU" sz="2000" b="1" dirty="0" smtClean="0"/>
              <a:t>уют на листочек так, чтобы он полетел.</a:t>
            </a:r>
          </a:p>
          <a:p>
            <a:pPr marL="0" indent="0">
              <a:buNone/>
            </a:pPr>
            <a:r>
              <a:rPr lang="ru-RU" sz="2000" b="1" dirty="0" smtClean="0"/>
              <a:t>Затем дети идут в хороводе </a:t>
            </a:r>
          </a:p>
          <a:p>
            <a:pPr marL="0" indent="0">
              <a:buNone/>
            </a:pPr>
            <a:r>
              <a:rPr lang="ru-RU" sz="2000" b="1" dirty="0" smtClean="0"/>
              <a:t>вокруг листочков.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3"/>
          <a:stretch/>
        </p:blipFill>
        <p:spPr>
          <a:xfrm>
            <a:off x="5076056" y="3861048"/>
            <a:ext cx="3779912" cy="269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65" y="692696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200</Words>
  <Application>Microsoft Office PowerPoint</Application>
  <PresentationFormat>Экран (4:3)</PresentationFormat>
  <Paragraphs>46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Музыкальная игра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губками/ватными палочками в нетрадиционной технике</dc:title>
  <dc:creator>Operator</dc:creator>
  <cp:lastModifiedBy>Operator</cp:lastModifiedBy>
  <cp:revision>10</cp:revision>
  <dcterms:created xsi:type="dcterms:W3CDTF">2023-10-05T20:31:46Z</dcterms:created>
  <dcterms:modified xsi:type="dcterms:W3CDTF">2023-10-08T20:18:54Z</dcterms:modified>
</cp:coreProperties>
</file>