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B8CB-FBD1-4A1A-BE6B-D6BAE301D92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5D13-134B-469D-A470-0C5D48975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1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5D13-134B-469D-A470-0C5D48975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0432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Рисование губками/ватными палочками в нетрадиционной технике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763359"/>
            <a:ext cx="6400800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«Осенние деревья»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39665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Воспитатели ГБДОУ детского сада № 5 комбинированного вида Невского района Санкт-Петербурга :</a:t>
            </a:r>
          </a:p>
          <a:p>
            <a:pPr algn="ctr"/>
            <a:r>
              <a:rPr lang="ru-RU" sz="2000" b="1" dirty="0" err="1" smtClean="0"/>
              <a:t>Мариненкова</a:t>
            </a:r>
            <a:r>
              <a:rPr lang="ru-RU" sz="2000" b="1" dirty="0" smtClean="0"/>
              <a:t> О.В., Попова А.В.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4"/>
          <a:stretch/>
        </p:blipFill>
        <p:spPr>
          <a:xfrm>
            <a:off x="2771800" y="2636912"/>
            <a:ext cx="3816424" cy="24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Цель: создать условия </a:t>
            </a:r>
          </a:p>
          <a:p>
            <a:pPr marL="0" indent="0">
              <a:buNone/>
            </a:pPr>
            <a:r>
              <a:rPr lang="ru-RU" sz="2000" b="1" dirty="0" smtClean="0"/>
              <a:t>для художественно – эстетического </a:t>
            </a:r>
          </a:p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азвития детей </a:t>
            </a:r>
          </a:p>
          <a:p>
            <a:pPr marL="0" indent="0">
              <a:buNone/>
            </a:pPr>
            <a:r>
              <a:rPr lang="ru-RU" sz="2000" b="1" dirty="0" smtClean="0"/>
              <a:t>старшего дошкольного возраста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59" y="260648"/>
            <a:ext cx="4052312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0417"/>
            <a:ext cx="1700796" cy="2273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70" y="3068960"/>
            <a:ext cx="1628788" cy="2177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76573"/>
            <a:ext cx="1719352" cy="22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Образовательные: </a:t>
            </a:r>
          </a:p>
          <a:p>
            <a:pPr marL="0" indent="0">
              <a:buNone/>
            </a:pPr>
            <a:r>
              <a:rPr lang="ru-RU" sz="2000" b="1" dirty="0" smtClean="0"/>
              <a:t>-продолжать формировать и </a:t>
            </a:r>
          </a:p>
          <a:p>
            <a:pPr marL="0" indent="0">
              <a:buNone/>
            </a:pPr>
            <a:r>
              <a:rPr lang="ru-RU" sz="2000" b="1" dirty="0" smtClean="0"/>
              <a:t>структурировать знания детей </a:t>
            </a:r>
          </a:p>
          <a:p>
            <a:pPr marL="0" indent="0">
              <a:buNone/>
            </a:pPr>
            <a:r>
              <a:rPr lang="ru-RU" sz="2000" b="1" dirty="0" smtClean="0"/>
              <a:t>об осени;</a:t>
            </a:r>
          </a:p>
          <a:p>
            <a:pPr marL="0" indent="0">
              <a:buNone/>
            </a:pPr>
            <a:r>
              <a:rPr lang="ru-RU" sz="2000" b="1" dirty="0" smtClean="0"/>
              <a:t>-вспомнить названия и строение </a:t>
            </a:r>
          </a:p>
          <a:p>
            <a:pPr marL="0" indent="0">
              <a:buNone/>
            </a:pPr>
            <a:r>
              <a:rPr lang="ru-RU" sz="2000" b="1" dirty="0" smtClean="0"/>
              <a:t>деревьев;</a:t>
            </a:r>
          </a:p>
          <a:p>
            <a:pPr marL="0" indent="0">
              <a:buNone/>
            </a:pPr>
            <a:r>
              <a:rPr lang="ru-RU" sz="2000" b="1" dirty="0"/>
              <a:t>-обучать пользоваться </a:t>
            </a:r>
          </a:p>
          <a:p>
            <a:pPr marL="0" indent="0">
              <a:buNone/>
            </a:pPr>
            <a:r>
              <a:rPr lang="ru-RU" sz="2000" b="1" dirty="0"/>
              <a:t>нетрадиционными </a:t>
            </a:r>
          </a:p>
          <a:p>
            <a:pPr marL="0" indent="0">
              <a:buNone/>
            </a:pPr>
            <a:r>
              <a:rPr lang="ru-RU" sz="2000" b="1" dirty="0"/>
              <a:t>предметами для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и</a:t>
            </a:r>
            <a:r>
              <a:rPr lang="ru-RU" sz="2000" b="1" dirty="0" smtClean="0"/>
              <a:t>зобразительной </a:t>
            </a:r>
          </a:p>
          <a:p>
            <a:pPr marL="0" indent="0">
              <a:buNone/>
            </a:pPr>
            <a:r>
              <a:rPr lang="ru-RU" sz="2000" b="1" dirty="0" smtClean="0"/>
              <a:t>деятельности ( ватная </a:t>
            </a:r>
          </a:p>
          <a:p>
            <a:pPr marL="0" indent="0">
              <a:buNone/>
            </a:pPr>
            <a:r>
              <a:rPr lang="ru-RU" sz="2000" b="1" dirty="0" smtClean="0"/>
              <a:t>палочка, губка)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 -продолжить </a:t>
            </a:r>
          </a:p>
          <a:p>
            <a:pPr marL="0" indent="0">
              <a:buNone/>
            </a:pPr>
            <a:r>
              <a:rPr lang="ru-RU" sz="2000" b="1" dirty="0" smtClean="0"/>
              <a:t>обучать </a:t>
            </a:r>
          </a:p>
          <a:p>
            <a:pPr marL="0" indent="0">
              <a:buNone/>
            </a:pPr>
            <a:r>
              <a:rPr lang="ru-RU" sz="2000" b="1" dirty="0" smtClean="0"/>
              <a:t>правильно держать </a:t>
            </a:r>
          </a:p>
          <a:p>
            <a:pPr marL="0" indent="0">
              <a:buNone/>
            </a:pPr>
            <a:r>
              <a:rPr lang="ru-RU" sz="2000" b="1" dirty="0" smtClean="0"/>
              <a:t>карандаш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5"/>
            <a:ext cx="4355975" cy="3064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5361" b="9041"/>
          <a:stretch/>
        </p:blipFill>
        <p:spPr>
          <a:xfrm>
            <a:off x="3491880" y="3560920"/>
            <a:ext cx="2520280" cy="3020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0" y="3560920"/>
            <a:ext cx="2271345" cy="30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Развивающие: </a:t>
            </a:r>
          </a:p>
          <a:p>
            <a:pPr marL="0" indent="0">
              <a:buNone/>
            </a:pPr>
            <a:r>
              <a:rPr lang="ru-RU" sz="2000" b="1" dirty="0" smtClean="0"/>
              <a:t>-развитие мелкой моторики;</a:t>
            </a:r>
          </a:p>
          <a:p>
            <a:pPr marL="0" indent="0">
              <a:buNone/>
            </a:pPr>
            <a:r>
              <a:rPr lang="ru-RU" sz="2000" b="1" dirty="0" smtClean="0"/>
              <a:t>-развитие воображения, </a:t>
            </a:r>
          </a:p>
          <a:p>
            <a:pPr marL="0" indent="0">
              <a:buNone/>
            </a:pPr>
            <a:r>
              <a:rPr lang="ru-RU" sz="2000" b="1" dirty="0" smtClean="0"/>
              <a:t>внимания, зрительного и </a:t>
            </a:r>
          </a:p>
          <a:p>
            <a:pPr marL="0" indent="0">
              <a:buNone/>
            </a:pPr>
            <a:r>
              <a:rPr lang="ru-RU" sz="2000" b="1" dirty="0" smtClean="0"/>
              <a:t>слухового восприятия;</a:t>
            </a:r>
          </a:p>
          <a:p>
            <a:pPr marL="0" indent="0">
              <a:buNone/>
            </a:pPr>
            <a:r>
              <a:rPr lang="ru-RU" sz="2000" b="1" dirty="0" smtClean="0"/>
              <a:t>-развитие связной речи</a:t>
            </a:r>
          </a:p>
          <a:p>
            <a:pPr marL="0" indent="0">
              <a:buNone/>
            </a:pPr>
            <a:r>
              <a:rPr lang="ru-RU" sz="2000" b="1" dirty="0" smtClean="0"/>
              <a:t>Воспитательные:</a:t>
            </a:r>
          </a:p>
          <a:p>
            <a:pPr marL="0" indent="0">
              <a:buNone/>
            </a:pPr>
            <a:r>
              <a:rPr lang="ru-RU" sz="2000" b="1" dirty="0" smtClean="0"/>
              <a:t>-развитие интереса к творческой деятельности;</a:t>
            </a:r>
          </a:p>
          <a:p>
            <a:pPr marL="0" indent="0">
              <a:buNone/>
            </a:pPr>
            <a:r>
              <a:rPr lang="ru-RU" sz="2000" b="1" dirty="0" smtClean="0"/>
              <a:t>-воспитание любви к природе;</a:t>
            </a:r>
          </a:p>
          <a:p>
            <a:pPr marL="0" indent="0">
              <a:buNone/>
            </a:pPr>
            <a:r>
              <a:rPr lang="ru-RU" sz="2000" b="1" dirty="0" smtClean="0"/>
              <a:t>-развитие социально-</a:t>
            </a:r>
          </a:p>
          <a:p>
            <a:pPr marL="0" indent="0">
              <a:buNone/>
            </a:pPr>
            <a:r>
              <a:rPr lang="ru-RU" sz="2000" b="1" dirty="0" smtClean="0"/>
              <a:t>коммуникативных умений в процессе </a:t>
            </a:r>
          </a:p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исования и создания «Детской </a:t>
            </a:r>
          </a:p>
          <a:p>
            <a:pPr marL="0" indent="0">
              <a:buNone/>
            </a:pPr>
            <a:r>
              <a:rPr lang="ru-RU" sz="2000" b="1" dirty="0"/>
              <a:t>х</a:t>
            </a:r>
            <a:r>
              <a:rPr lang="ru-RU" sz="2000" b="1" dirty="0" smtClean="0"/>
              <a:t>удожественной энциклопедии природы»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211960" cy="3158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8" y="4005064"/>
            <a:ext cx="3239880" cy="2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139</Words>
  <Application>Microsoft Office PowerPoint</Application>
  <PresentationFormat>Экран (4:3)</PresentationFormat>
  <Paragraphs>40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Рисование губками/ватными палочками в нетрадиционной технике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губками/ватными палочками в нетрадиционной технике</dc:title>
  <dc:creator>Operator</dc:creator>
  <cp:lastModifiedBy>Operator</cp:lastModifiedBy>
  <cp:revision>6</cp:revision>
  <dcterms:created xsi:type="dcterms:W3CDTF">2023-10-05T20:31:46Z</dcterms:created>
  <dcterms:modified xsi:type="dcterms:W3CDTF">2023-10-08T19:40:07Z</dcterms:modified>
</cp:coreProperties>
</file>