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57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64140-29DE-42A7-A736-9E7102ABD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70A7EC-917A-417C-B0D9-DBDCC20C6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F751B-0B19-4F10-BF31-8047C1CC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95A45-B745-44F0-AA1F-1F1A4DE4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098D0-99CF-4875-9303-E721A029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8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67867-2386-4080-A1A0-6A489297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460E4-E8DD-4274-895C-E03F653A6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F7DAB-191B-40B9-B406-D95CCF13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DEDF0-D4A9-4556-A80D-20043BDB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F476E-EB24-49A9-9065-7D264E7A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8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68B05B-210A-4C07-9AFE-DC5C7F473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CDC0CD-9D09-4D16-BD34-BADF823CE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13481-7327-4461-A171-4E800D2A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D0F43-437C-4B48-8A90-9FCC8335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9ED1F-B7B3-459D-8178-73B0F4C3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717C4-5DF7-4BF6-93C9-A9C6A97E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12624B-3B3E-41CC-A649-D2FC7DEA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2838B-07F6-4E18-BA01-A4E4C96A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EEAC9-4C9D-47F9-9028-99CB1C66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D4DDE-9954-4BCD-A81F-BEE58A16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2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EECC0-B39E-49E0-AA30-77765B9D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CB2369-1782-4689-B063-3A29F81C9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07989-ACD1-41F2-BEC6-203ECF30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154E8-6A50-4E85-8CA8-FE38017C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2C283-1F7E-4829-8596-E7B5A0E4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3AD9B-40FA-432E-AA8E-D31AFF6C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3B988-E0A2-414D-A1A6-3EA802ED5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A36D93-FEC4-4C47-B3BF-4C34B383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41FC5B-5D3B-4ACB-8E15-78ED8C3D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999114-D0B4-4AC5-8A0B-A0B837BE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EA8618-CFEA-40CB-BB8D-5273DB7F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0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384FD-1378-4202-89A3-BD3CC0B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624CEE-3EE9-40C4-AD46-F6A759210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771D3-8803-43D7-99B8-5DB7F07F2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E325BE-4F07-4869-9A93-7EF291431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6F7222-C6CB-4BB6-BE41-59B37F896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161992-EDF7-4D41-A1F2-33709F26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079B20-28BF-4CC2-BF2F-7EAA719B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FB4E0A-C6B8-4F25-A0F9-D6677A3B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D9618-AD9C-425E-A133-3094CD0C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12F805-F0CE-418B-B2D6-96C04033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D3CA5B-948D-4195-A876-C1B3236A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DFE269-2C86-4572-9A12-28D7DD70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3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EBD424-70FD-4C7D-9064-A7287A35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E60CD5-4737-49E8-8349-38519DF0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73C966-473A-4649-B73C-DB83C2B7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5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22103-00B4-4EC6-8A8E-9B3E9303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17FDD3-1679-4624-B183-3E59C5FB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52E37-C1E0-4318-9CFC-B9D28DD24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33E64-6FD3-48DF-99CF-E12214AD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20E48F-6BCB-4176-A5E7-2CE55AED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F109F-F66A-47AF-BCB4-6FAAFC71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2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D0056-52B4-4CF1-9C23-15E256C6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C0E5B2-7476-4F05-9EEE-D425F3746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1FB640-4964-4505-A1D0-EB41A6BB5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67598E-0B6C-4DD2-BA3A-88B58E18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9AB5-FA7C-4D45-A338-277A976C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BED27C-542D-49F2-996A-C7B798A9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4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72513-A724-46EB-8984-8C05364C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5430A3-5632-458B-A585-952F7C84D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D6808-382D-4514-950D-D92B297F2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1C0F-DBE1-4034-974F-535EA8E9B32B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A8D31-CB79-4863-8C03-F9298E157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4171F-A1EE-45F5-91D4-BABB2CD66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F012-B86B-464A-9C0F-23AB5DC3FD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38C26-D364-4E99-B955-BE4C38A8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480" y="14881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800" b="1" dirty="0"/>
              <a:t>Проект экологической направленности для детей подготовительного возраста </a:t>
            </a:r>
            <a:br>
              <a:rPr lang="ru-RU" sz="4800" b="1" dirty="0"/>
            </a:br>
            <a:r>
              <a:rPr lang="ru-RU" sz="4800" b="1" dirty="0"/>
              <a:t>«Зимующие птицы»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998BD3-E1C6-4AB5-929B-4A7B20936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0" y="3977958"/>
            <a:ext cx="9377680" cy="1655762"/>
          </a:xfrm>
        </p:spPr>
        <p:txBody>
          <a:bodyPr/>
          <a:lstStyle/>
          <a:p>
            <a:r>
              <a:rPr lang="ru-RU" b="1" dirty="0"/>
              <a:t>Участники проекта: </a:t>
            </a:r>
            <a:r>
              <a:rPr lang="ru-RU" b="1" dirty="0" err="1"/>
              <a:t>Мариненкова</a:t>
            </a:r>
            <a:r>
              <a:rPr lang="ru-RU" b="1" dirty="0"/>
              <a:t> О.В., воспитатель, Шемякина С.Д., инструктор по физической культуре, Семёнова Е.В., учитель – логопед, дети подготовительной группы,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88530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97A4-BC6A-44B8-BE7F-7E9336B87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3840" y="3200399"/>
            <a:ext cx="10678160" cy="1190625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Цель проекта: формирование у детей навыков экологической культуры 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и первичных знаний о перелётных птицах, их роли 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в экологическом равновесии городской среды. 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Тип проекта: познавательно-исследовательский, экологической направленности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Объект исследования: зимующие птицы, профессии, экологическое </a:t>
            </a:r>
            <a:r>
              <a:rPr lang="ru-RU" sz="2400" b="1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волонтёрство</a:t>
            </a: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краеведение, мир живой и неживой природы.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Тип проекта: групповой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Участники: воспитатели, инструктор по физической культуре, 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учитель – логопед, дети, родители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По продолжительности – краткосрочный</a:t>
            </a:r>
            <a:br>
              <a:rPr lang="ru-RU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87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97A4-BC6A-44B8-BE7F-7E9336B8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-233046"/>
            <a:ext cx="10515600" cy="1325563"/>
          </a:xfrm>
        </p:spPr>
        <p:txBody>
          <a:bodyPr>
            <a:normAutofit/>
          </a:bodyPr>
          <a:lstStyle/>
          <a:p>
            <a:br>
              <a:rPr lang="ru-RU" sz="20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Задачи проекта:</a:t>
            </a:r>
            <a:endParaRPr lang="ru-RU" sz="20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16364-A86B-4359-973C-7ACD76A0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782319"/>
            <a:ext cx="11744960" cy="4033203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Развивать интерес к познанию природы, готовность к позитивному взаимодействию с природой живой и неживой, птицами;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Познакомить детей с жизнью зимующих птиц в естественных природных условиях: питании, приспособлении к среде обитания;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Закрепить представление о внешнем виде, частях тела птиц; активизировать в речи названия птиц, птенцов, составлять загадки-описания при помощи мнемосхем;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Развивать эстетическое восприятие, эстетические чувства, эмоции, передавать их в речевой деятельности с взрослыми и сверстниками;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Обогащать двигательный опыт детей в ходе подвижных тематических  игр экологической  направленности,  соревновательных игр, развивать ролевое взаимодействие; развивать дыхание и двигательное творчество детей  в играх с музыкальным сопровождением, пальчиковых играх;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Развивать интерес к изобразительной деятельности, умение отражать полученные в ходе проекта  знания и ощущения в процессе творческой  продуктивной деятельности  (рисование нестандартными методами, аппликация, лепка с использованием природного материала), создавать коллекции и альбомы, пополнять «Экологический кейс»;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Познакомить детей со способами исследования природы, развивать умение вести наблюдения за птицами, делая выводы и устанавливая связи между объектами природы (зимующими птицами) и ролью человека в природе;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Формировать уважительное отношение к труду людей, ухаживающих за птицами в городской среде: урбанистов, экологов, садоводов и др., желание приобщиться к миру профессий, связанных с экологией города;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Расширять кругозор детей в области краеведения, желания совместно с родителями посещать лесные зоны и парки  Санкт-Петербурга, наблюдать в них за зимующими птицами;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Обогащать у детей сенсорный опыт, развивая органы восприятия: зрение, слух, обоняние, осязание в ходе игр и исследовательской деятельности с природными материалами (перья, гнёзда, ветки, семена);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6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Привлекать родителей к совместному с детьми творчеству с природными материалами, прогулкам на свежем воздухе, к здоровому образу жизни, соблюдению правил безопасного поведения на природе, наблюдению за птицами, желанию помогать птицам пережить холодное время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83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9779-647E-4B29-B0D1-0EF91EA3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98" y="699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Изучение энциклопедии живой природы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Творчество писателей-натуралистов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6081DC1-5F82-4986-912B-8695C38EE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18" y="2205104"/>
            <a:ext cx="2602820" cy="320598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6E7C45-DC1C-4B8A-BBAE-6AD1861D6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r="17382"/>
          <a:stretch/>
        </p:blipFill>
        <p:spPr>
          <a:xfrm>
            <a:off x="1311112" y="2192315"/>
            <a:ext cx="3891280" cy="32187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957DCC-AB2A-40BE-9129-202FD529B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20" y="2162676"/>
            <a:ext cx="3289670" cy="32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2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9779-647E-4B29-B0D1-0EF91EA3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98" y="6995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Экологическое </a:t>
            </a:r>
            <a:r>
              <a:rPr lang="ru-RU" dirty="0" err="1">
                <a:latin typeface="+mn-lt"/>
              </a:rPr>
              <a:t>волонтёрство</a:t>
            </a:r>
            <a:r>
              <a:rPr lang="ru-RU" dirty="0">
                <a:latin typeface="+mn-lt"/>
              </a:rPr>
              <a:t>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Систематическая наполняемость кормушек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C4FCFA-4F1D-4558-938E-4B2A79FDB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83" y="2155743"/>
            <a:ext cx="5650235" cy="31782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09423A-B8CD-4179-8C73-26339A8F0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2155742"/>
            <a:ext cx="5269938" cy="30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0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9779-647E-4B29-B0D1-0EF91EA3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98" y="8925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Экологическое </a:t>
            </a:r>
            <a:r>
              <a:rPr lang="ru-RU" dirty="0" err="1">
                <a:latin typeface="+mn-lt"/>
              </a:rPr>
              <a:t>волонтёрство</a:t>
            </a:r>
            <a:r>
              <a:rPr lang="ru-RU" dirty="0">
                <a:latin typeface="+mn-lt"/>
              </a:rPr>
              <a:t>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Привлечение родителей к созданию кормовой смеси для зимующих птиц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BF0B6A6-5DBD-4C2B-942F-68FE6EA3A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55" y="2604168"/>
            <a:ext cx="5164643" cy="336125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400639-F7F3-48EE-8E77-E26DC4256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59" y="2604168"/>
            <a:ext cx="3801761" cy="33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2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9779-647E-4B29-B0D1-0EF91EA3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699533"/>
            <a:ext cx="1096235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Совместная деятельность с учителем –логопедом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Пальчиковая гимнастика «Птицы»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C345B8E-0E0F-47E2-874F-872AEB22E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18" y="2437050"/>
            <a:ext cx="6372158" cy="358433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F5705A-0B5B-4749-ADAF-EC76CEDF2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2437051"/>
            <a:ext cx="4224972" cy="35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9779-647E-4B29-B0D1-0EF91EA3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699533"/>
            <a:ext cx="1096235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+mn-lt"/>
              </a:rPr>
              <a:t>Совместная деятельность с инструктором по физической культуре «Птичкина столовая»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959A13C-E9EB-4681-90E4-9B09CD1C6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2352119"/>
            <a:ext cx="5095452" cy="3598770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16720B-3E7F-4AE3-92A4-2ECDF4A3C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12" y="2353037"/>
            <a:ext cx="4363508" cy="35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7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09779-647E-4B29-B0D1-0EF91EA3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1122"/>
            <a:ext cx="953008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+mn-lt"/>
              </a:rPr>
              <a:t>Рисование нестандартными методами «Зимующие птицы»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3D6EAB-D74C-4481-9252-8B9BD5225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59" y="2098198"/>
            <a:ext cx="3987659" cy="4050955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797FF8-9413-47A0-BB16-1716354C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9534"/>
            <a:ext cx="4107765" cy="2728282"/>
          </a:xfrm>
          <a:prstGeom prst="rect">
            <a:avLst/>
          </a:prstGeom>
        </p:spPr>
      </p:pic>
      <p:pic>
        <p:nvPicPr>
          <p:cNvPr id="13" name="Объект 5">
            <a:extLst>
              <a:ext uri="{FF2B5EF4-FFF2-40B4-BE49-F238E27FC236}">
                <a16:creationId xmlns:a16="http://schemas.microsoft.com/office/drawing/2014/main" id="{4B9A4CFB-9141-4EEB-B64F-8C7265E2BC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9467" r="2844" b="5010"/>
          <a:stretch/>
        </p:blipFill>
        <p:spPr>
          <a:xfrm>
            <a:off x="9530080" y="497840"/>
            <a:ext cx="2444083" cy="20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25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510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Проект экологической направленности для детей подготовительного возраста  «Зимующие птицы»</vt:lpstr>
      <vt:lpstr>Цель проекта: формирование у детей навыков экологической культуры  и первичных знаний о перелётных птицах, их роли  в экологическом равновесии городской среды.   Тип проекта: познавательно-исследовательский, экологической направленности Объект исследования: зимующие птицы, профессии, экологическое волонтёрство, краеведение, мир живой и неживой природы. Тип проекта: групповой Участники: воспитатели, инструктор по физической культуре,  учитель – логопед, дети, родители По продолжительности – краткосрочный </vt:lpstr>
      <vt:lpstr> Задачи проекта:</vt:lpstr>
      <vt:lpstr>Изучение энциклопедии живой природы  Творчество писателей-натуралистов</vt:lpstr>
      <vt:lpstr>Экологическое волонтёрство  Систематическая наполняемость кормушек</vt:lpstr>
      <vt:lpstr>Экологическое волонтёрство  Привлечение родителей к созданию кормовой смеси для зимующих птиц</vt:lpstr>
      <vt:lpstr>Совместная деятельность с учителем –логопедом Пальчиковая гимнастика «Птицы»</vt:lpstr>
      <vt:lpstr>Совместная деятельность с инструктором по физической культуре «Птичкина столовая»</vt:lpstr>
      <vt:lpstr>Рисование нестандартными методами «Зимующие птицы»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экологической направленности для детей подготовительного возраста  «Зимующие птицы»</dc:title>
  <dc:creator>Севиль</dc:creator>
  <cp:lastModifiedBy>Севиль</cp:lastModifiedBy>
  <cp:revision>7</cp:revision>
  <dcterms:created xsi:type="dcterms:W3CDTF">2025-12-21T17:20:08Z</dcterms:created>
  <dcterms:modified xsi:type="dcterms:W3CDTF">2025-12-21T18:41:24Z</dcterms:modified>
</cp:coreProperties>
</file>