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 strictFirstAndLastChar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type="screen16x9" cy="5143500" cx="9144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8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761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762" name="Google Shape;5;n"/>
          <p:cNvSpPr>
            <a:spLocks noChangeAspect="1" noRot="1" noGrp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763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764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765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cap="none" sz="1200" i="0" lang="ru-RU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cap="none" sz="12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48606" name="Google Shape;164;p1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0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48651" name="Google Shape;224;p9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3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Google Shape;2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48654" name="Google Shape;232;p10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48657" name="Google Shape;238;p11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9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48660" name="Google Shape;244;p12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2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48664" name="Google Shape;251;p13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48615" name="Google Shape;172;p2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48619" name="Google Shape;185;p3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Google Shape;178;g200e5dc02eadff2b_0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21" name="Google Shape;179;g200e5dc02eadff2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622" name="Google Shape;180;g200e5dc02eadff2b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48626" name="Google Shape;191;p4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8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Google Shape;197;p5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35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48636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48639" name="Google Shape;205;p6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4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Google Shape;2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48643" name="Google Shape;211;p7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7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048646" name="Google Shape;218;p8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showMasterSp="0" type="title">
  <p:cSld name="TITLE">
    <p:bg>
      <p:bgPr>
        <a:solidFill>
          <a:schemeClr val="lt2"/>
        </a:solidFill>
        <a:effectLst/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Google Shape;25;p15"/>
          <p:cNvSpPr/>
          <p:nvPr/>
        </p:nvSpPr>
        <p:spPr>
          <a:xfrm>
            <a:off x="0" y="5029200"/>
            <a:ext cx="9144000" cy="1143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590" name="Google Shape;26;p15"/>
          <p:cNvSpPr/>
          <p:nvPr/>
        </p:nvSpPr>
        <p:spPr>
          <a:xfrm>
            <a:off x="8991600" y="2286"/>
            <a:ext cx="152400" cy="51435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591" name="Google Shape;27;p15"/>
          <p:cNvSpPr/>
          <p:nvPr/>
        </p:nvSpPr>
        <p:spPr>
          <a:xfrm>
            <a:off x="0" y="0"/>
            <a:ext cx="152400" cy="51435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592" name="Google Shape;28;p15"/>
          <p:cNvSpPr/>
          <p:nvPr/>
        </p:nvSpPr>
        <p:spPr>
          <a:xfrm>
            <a:off x="0" y="0"/>
            <a:ext cx="9144000" cy="188595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593" name="Google Shape;29;p15"/>
          <p:cNvSpPr/>
          <p:nvPr/>
        </p:nvSpPr>
        <p:spPr>
          <a:xfrm>
            <a:off x="146304" y="4793743"/>
            <a:ext cx="8833104" cy="232172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594" name="Google Shape;30;p15"/>
          <p:cNvSpPr txBox="1"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cap="none" sz="1600">
                <a:solidFill>
                  <a:schemeClr val="dk2"/>
                </a:solidFill>
              </a:defRPr>
            </a:lvl1pPr>
            <a:lvl2pPr algn="ctr" lv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lvl2pPr>
            <a:lvl3pPr algn="ctr" lvl="2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lvl3pPr>
            <a:lvl4pPr algn="ctr" lvl="3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lvl4pPr>
            <a:lvl5pPr algn="ctr" lvl="4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lvl5pPr>
            <a:lvl6pPr algn="ctr" lvl="5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lvl6pPr>
            <a:lvl7pPr algn="ctr" lvl="6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</a:lvl7pPr>
            <a:lvl8pPr algn="ctr" lvl="7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lvl8pPr>
            <a:lvl9pPr algn="ctr" lvl="8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</a:lvl9pPr>
          </a:lstStyle>
          <a:p/>
        </p:txBody>
      </p:sp>
      <p:sp>
        <p:nvSpPr>
          <p:cNvPr id="1048595" name="Google Shape;31;p15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4952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96" name="Google Shape;32;p15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cxnSp>
        <p:nvCxnSpPr>
          <p:cNvPr id="3145729" name="Google Shape;33;p15"/>
          <p:cNvCxnSpPr>
            <a:cxnSpLocks/>
          </p:cNvCxnSpPr>
          <p:nvPr/>
        </p:nvCxnSpPr>
        <p:spPr>
          <a:xfrm>
            <a:off x="155448" y="1815084"/>
            <a:ext cx="8833104" cy="0"/>
          </a:xfrm>
          <a:prstGeom prst="straightConnector1"/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48597" name="Google Shape;34;p15"/>
          <p:cNvSpPr/>
          <p:nvPr/>
        </p:nvSpPr>
        <p:spPr>
          <a:xfrm>
            <a:off x="152400" y="114300"/>
            <a:ext cx="8833104" cy="4910328"/>
          </a:xfrm>
          <a:prstGeom prst="rect"/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598" name="Google Shape;35;p15"/>
          <p:cNvSpPr/>
          <p:nvPr/>
        </p:nvSpPr>
        <p:spPr>
          <a:xfrm>
            <a:off x="4267200" y="1586484"/>
            <a:ext cx="609600" cy="457200"/>
          </a:xfrm>
          <a:prstGeom prst="ellipse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599" name="Google Shape;36;p15"/>
          <p:cNvSpPr/>
          <p:nvPr/>
        </p:nvSpPr>
        <p:spPr>
          <a:xfrm>
            <a:off x="4361688" y="1657350"/>
            <a:ext cx="420624" cy="315468"/>
          </a:xfrm>
          <a:prstGeom prst="ellipse"/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00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4343400" y="1649588"/>
            <a:ext cx="457200" cy="330994"/>
          </a:xfrm>
          <a:prstGeom prst="rect"/>
          <a:noFill/>
          <a:ln>
            <a:noFill/>
          </a:ln>
        </p:spPr>
        <p:txBody>
          <a:bodyPr anchor="ctr" anchorCtr="0" bIns="45700" lIns="45700" rIns="45700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1048601" name="Google Shape;38;p15"/>
          <p:cNvSpPr txBox="1"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bg>
      <p:bgPr>
        <a:solidFill>
          <a:schemeClr val="lt2"/>
        </a:solidFill>
        <a:effectLst/>
      </p:bgPr>
    </p:bg>
    <p:spTree>
      <p:nvGrpSpPr>
        <p:cNvPr id="76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Google Shape;142;p24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99" name="Google Shape;143;p24"/>
          <p:cNvSpPr txBox="1">
            <a:spLocks noGrp="1"/>
          </p:cNvSpPr>
          <p:nvPr>
            <p:ph type="body" idx="1"/>
          </p:nvPr>
        </p:nvSpPr>
        <p:spPr>
          <a:xfrm rot="5400000">
            <a:off x="2844165" y="-1399413"/>
            <a:ext cx="3449574" cy="85344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</a:lvl1pPr>
            <a:lvl2pPr algn="l" indent="-30861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</a:lvl2pPr>
            <a:lvl3pPr algn="l" indent="-314325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</a:lvl3pPr>
            <a:lvl4pPr algn="l" indent="-30861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5pPr>
            <a:lvl6pPr algn="l" indent="-320039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</a:lvl6pPr>
            <a:lvl7pPr algn="l" indent="-33147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8pPr>
            <a:lvl9pPr algn="l" indent="-33147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9pPr>
          </a:lstStyle>
          <a:p/>
        </p:txBody>
      </p:sp>
      <p:sp>
        <p:nvSpPr>
          <p:cNvPr id="1048700" name="Google Shape;144;p24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4952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01" name="Google Shape;145;p24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02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4343400" y="780131"/>
            <a:ext cx="457200" cy="330994"/>
          </a:xfrm>
          <a:prstGeom prst="rect"/>
          <a:noFill/>
          <a:ln>
            <a:noFill/>
          </a:ln>
        </p:spPr>
        <p:txBody>
          <a:bodyPr anchor="ctr" anchorCtr="0" bIns="45700" lIns="45700" rIns="45700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showMasterSp="0" type="vertTitleAndTx">
  <p:cSld name="VERTICAL_TITLE_AND_VERTICAL_TEXT">
    <p:bg>
      <p:bgPr>
        <a:solidFill>
          <a:schemeClr val="lt2"/>
        </a:solidFill>
        <a:effectLst/>
      </p:bgPr>
    </p:bg>
    <p:spTree>
      <p:nvGrpSpPr>
        <p:cNvPr id="74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Google Shape;148;p25"/>
          <p:cNvSpPr/>
          <p:nvPr/>
        </p:nvSpPr>
        <p:spPr>
          <a:xfrm>
            <a:off x="0" y="5029200"/>
            <a:ext cx="9144000" cy="1143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70" name="Google Shape;149;p25"/>
          <p:cNvSpPr/>
          <p:nvPr/>
        </p:nvSpPr>
        <p:spPr>
          <a:xfrm>
            <a:off x="7010400" y="0"/>
            <a:ext cx="2133600" cy="51435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71" name="Google Shape;150;p25"/>
          <p:cNvSpPr/>
          <p:nvPr/>
        </p:nvSpPr>
        <p:spPr>
          <a:xfrm>
            <a:off x="0" y="0"/>
            <a:ext cx="9144000" cy="116586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72" name="Google Shape;151;p25"/>
          <p:cNvSpPr/>
          <p:nvPr/>
        </p:nvSpPr>
        <p:spPr>
          <a:xfrm>
            <a:off x="0" y="0"/>
            <a:ext cx="152400" cy="51435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73" name="Google Shape;152;p25"/>
          <p:cNvSpPr/>
          <p:nvPr/>
        </p:nvSpPr>
        <p:spPr>
          <a:xfrm>
            <a:off x="146304" y="4793743"/>
            <a:ext cx="8833104" cy="232172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74" name="Google Shape;153;p25"/>
          <p:cNvSpPr/>
          <p:nvPr/>
        </p:nvSpPr>
        <p:spPr>
          <a:xfrm>
            <a:off x="152400" y="116586"/>
            <a:ext cx="8833104" cy="4910328"/>
          </a:xfrm>
          <a:prstGeom prst="rect"/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145731" name="Google Shape;154;p25"/>
          <p:cNvCxnSpPr>
            <a:cxnSpLocks/>
          </p:cNvCxnSpPr>
          <p:nvPr/>
        </p:nvCxnSpPr>
        <p:spPr>
          <a:xfrm rot="5400000">
            <a:off x="4802505" y="2458593"/>
            <a:ext cx="4684014" cy="0"/>
          </a:xfrm>
          <a:prstGeom prst="straightConnector1"/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48675" name="Google Shape;155;p25"/>
          <p:cNvSpPr/>
          <p:nvPr/>
        </p:nvSpPr>
        <p:spPr>
          <a:xfrm>
            <a:off x="6839712" y="2194322"/>
            <a:ext cx="609600" cy="457200"/>
          </a:xfrm>
          <a:prstGeom prst="ellipse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76" name="Google Shape;156;p25"/>
          <p:cNvSpPr/>
          <p:nvPr/>
        </p:nvSpPr>
        <p:spPr>
          <a:xfrm>
            <a:off x="6934200" y="2265188"/>
            <a:ext cx="420624" cy="315468"/>
          </a:xfrm>
          <a:prstGeom prst="ellipse"/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77" name="Google Shape;157;p25"/>
          <p:cNvSpPr txBox="1">
            <a:spLocks noGrp="1"/>
          </p:cNvSpPr>
          <p:nvPr>
            <p:ph type="sldNum" idx="12"/>
          </p:nvPr>
        </p:nvSpPr>
        <p:spPr>
          <a:xfrm>
            <a:off x="6915912" y="2257426"/>
            <a:ext cx="457200" cy="330994"/>
          </a:xfrm>
          <a:prstGeom prst="rect"/>
          <a:noFill/>
          <a:ln>
            <a:noFill/>
          </a:ln>
        </p:spPr>
        <p:txBody>
          <a:bodyPr anchor="ctr" anchorCtr="0" bIns="45700" lIns="45700" rIns="45700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1048678" name="Google Shape;158;p25"/>
          <p:cNvSpPr txBox="1">
            <a:spLocks noGrp="1"/>
          </p:cNvSpPr>
          <p:nvPr>
            <p:ph type="body" idx="1"/>
          </p:nvPr>
        </p:nvSpPr>
        <p:spPr>
          <a:xfrm rot="5400000">
            <a:off x="1398387" y="-864988"/>
            <a:ext cx="4366025" cy="6553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</a:lvl1pPr>
            <a:lvl2pPr algn="l" indent="-30861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</a:lvl2pPr>
            <a:lvl3pPr algn="l" indent="-314325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</a:lvl3pPr>
            <a:lvl4pPr algn="l" indent="-30861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5pPr>
            <a:lvl6pPr algn="l" indent="-320039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</a:lvl6pPr>
            <a:lvl7pPr algn="l" indent="-33147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8pPr>
            <a:lvl9pPr algn="l" indent="-33147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9pPr>
          </a:lstStyle>
          <a:p/>
        </p:txBody>
      </p:sp>
      <p:sp>
        <p:nvSpPr>
          <p:cNvPr id="1048679" name="Google Shape;159;p25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4952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0" name="Google Shape;160;p25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1" name="Google Shape;161;p25"/>
          <p:cNvSpPr txBox="1">
            <a:spLocks noGrp="1"/>
          </p:cNvSpPr>
          <p:nvPr>
            <p:ph type="title"/>
          </p:nvPr>
        </p:nvSpPr>
        <p:spPr>
          <a:xfrm rot="5400000">
            <a:off x="5920978" y="1699023"/>
            <a:ext cx="4388644" cy="14478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bg>
      <p:bgPr>
        <a:solidFill>
          <a:schemeClr val="lt2"/>
        </a:solidFill>
        <a:effectLst/>
      </p:bgPr>
    </p:bg>
    <p:spTree>
      <p:nvGrpSpPr>
        <p:cNvPr id="32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Google Shape;40;p16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08" name="Google Shape;41;p16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4952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09" name="Google Shape;42;p16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10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4361688" y="769779"/>
            <a:ext cx="457200" cy="330994"/>
          </a:xfrm>
          <a:prstGeom prst="rect"/>
          <a:noFill/>
          <a:ln>
            <a:noFill/>
          </a:ln>
        </p:spPr>
        <p:txBody>
          <a:bodyPr anchor="ctr" anchorCtr="0" bIns="45700" lIns="45700" rIns="45700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1048611" name="Google Shape;44;p16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920" cy="34290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</a:lvl1pPr>
            <a:lvl2pPr algn="l" indent="-30861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</a:lvl2pPr>
            <a:lvl3pPr algn="l" indent="-314325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</a:lvl3pPr>
            <a:lvl4pPr algn="l" indent="-30861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5pPr>
            <a:lvl6pPr algn="l" indent="-320039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</a:lvl6pPr>
            <a:lvl7pPr algn="l" indent="-33147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8pPr>
            <a:lvl9pPr algn="l" indent="-33147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bg>
      <p:bgPr>
        <a:solidFill>
          <a:schemeClr val="lt2"/>
        </a:solidFill>
        <a:effectLst/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Google Shape;46;p17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28" name="Google Shape;47;p17"/>
          <p:cNvSpPr txBox="1">
            <a:spLocks noGrp="1"/>
          </p:cNvSpPr>
          <p:nvPr>
            <p:ph type="dt" idx="10"/>
          </p:nvPr>
        </p:nvSpPr>
        <p:spPr>
          <a:xfrm>
            <a:off x="5791200" y="4807458"/>
            <a:ext cx="3044952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29" name="Google Shape;48;p17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30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4343400" y="780131"/>
            <a:ext cx="457200" cy="330994"/>
          </a:xfrm>
          <a:prstGeom prst="rect"/>
          <a:noFill/>
          <a:ln>
            <a:noFill/>
          </a:ln>
        </p:spPr>
        <p:txBody>
          <a:bodyPr anchor="ctr" anchorCtr="0" bIns="45700" lIns="45700" rIns="45700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cxnSp>
        <p:nvCxnSpPr>
          <p:cNvPr id="3145730" name="Google Shape;50;p17"/>
          <p:cNvCxnSpPr>
            <a:cxnSpLocks/>
          </p:cNvCxnSpPr>
          <p:nvPr/>
        </p:nvCxnSpPr>
        <p:spPr>
          <a:xfrm rot="10800000" flipH="1">
            <a:off x="4563081" y="1181739"/>
            <a:ext cx="8921" cy="3614668"/>
          </a:xfrm>
          <a:prstGeom prst="straightConnector1"/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48631" name="Google Shape;51;p17"/>
          <p:cNvSpPr txBox="1">
            <a:spLocks noGrp="1"/>
          </p:cNvSpPr>
          <p:nvPr>
            <p:ph type="body" idx="1"/>
          </p:nvPr>
        </p:nvSpPr>
        <p:spPr>
          <a:xfrm>
            <a:off x="301752" y="1028700"/>
            <a:ext cx="4038600" cy="351129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363537" lvl="0" marL="457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algn="l" indent="-30861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</a:lvl2pPr>
            <a:lvl3pPr algn="l" indent="-314325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</a:lvl3pPr>
            <a:lvl4pPr algn="l" indent="-30861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5pPr>
            <a:lvl6pPr algn="l" indent="-320039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</a:lvl6pPr>
            <a:lvl7pPr algn="l" indent="-33147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8pPr>
            <a:lvl9pPr algn="l" indent="-33147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9pPr>
          </a:lstStyle>
          <a:p/>
        </p:txBody>
      </p:sp>
      <p:sp>
        <p:nvSpPr>
          <p:cNvPr id="1048632" name="Google Shape;52;p17"/>
          <p:cNvSpPr txBox="1">
            <a:spLocks noGrp="1"/>
          </p:cNvSpPr>
          <p:nvPr>
            <p:ph type="body" idx="2"/>
          </p:nvPr>
        </p:nvSpPr>
        <p:spPr>
          <a:xfrm>
            <a:off x="4800600" y="1028700"/>
            <a:ext cx="4038600" cy="351129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363537" lvl="0" marL="457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algn="l" indent="-30861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</a:lvl2pPr>
            <a:lvl3pPr algn="l" indent="-314325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</a:lvl3pPr>
            <a:lvl4pPr algn="l" indent="-30861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5pPr>
            <a:lvl6pPr algn="l" indent="-320039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</a:lvl6pPr>
            <a:lvl7pPr algn="l" indent="-33147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8pPr>
            <a:lvl9pPr algn="l" indent="-33147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showMasterSp="0" type="secHead">
  <p:cSld name="SECTION_HEADER">
    <p:bg>
      <p:bgPr>
        <a:solidFill>
          <a:schemeClr val="lt1"/>
        </a:solidFill>
        <a:effectLst/>
      </p:bgPr>
    </p:bg>
    <p:spTree>
      <p:nvGrpSpPr>
        <p:cNvPr id="77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Google Shape;54;p18"/>
          <p:cNvSpPr/>
          <p:nvPr/>
        </p:nvSpPr>
        <p:spPr>
          <a:xfrm>
            <a:off x="0" y="0"/>
            <a:ext cx="152400" cy="51435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04" name="Google Shape;55;p18"/>
          <p:cNvSpPr/>
          <p:nvPr/>
        </p:nvSpPr>
        <p:spPr>
          <a:xfrm>
            <a:off x="0" y="5029200"/>
            <a:ext cx="9144000" cy="1143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05" name="Google Shape;56;p18"/>
          <p:cNvSpPr/>
          <p:nvPr/>
        </p:nvSpPr>
        <p:spPr>
          <a:xfrm>
            <a:off x="0" y="0"/>
            <a:ext cx="9144000" cy="1143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06" name="Google Shape;57;p18"/>
          <p:cNvSpPr/>
          <p:nvPr/>
        </p:nvSpPr>
        <p:spPr>
          <a:xfrm>
            <a:off x="8991600" y="14288"/>
            <a:ext cx="152400" cy="51435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07" name="Google Shape;58;p18"/>
          <p:cNvSpPr/>
          <p:nvPr/>
        </p:nvSpPr>
        <p:spPr>
          <a:xfrm>
            <a:off x="152400" y="1714500"/>
            <a:ext cx="8833104" cy="2286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08" name="Google Shape;59;p18"/>
          <p:cNvSpPr/>
          <p:nvPr/>
        </p:nvSpPr>
        <p:spPr>
          <a:xfrm>
            <a:off x="155448" y="106764"/>
            <a:ext cx="8833104" cy="1604772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09" name="Google Shape;60;p18"/>
          <p:cNvSpPr txBox="1"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ctr" indent="-228600" lvl="0" marL="457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cap="none" sz="1600">
                <a:solidFill>
                  <a:schemeClr val="dk2"/>
                </a:solidFill>
              </a:defRPr>
            </a:lvl1pPr>
            <a:lvl2pPr algn="l" indent="-22860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algn="l" indent="-228600" lvl="2" marL="1371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algn="l" indent="-228600" lvl="3" marL="18288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algn="l" indent="-228600" lvl="4" marL="22860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algn="l" indent="-320039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</a:lvl6pPr>
            <a:lvl7pPr algn="l" indent="-33147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8pPr>
            <a:lvl9pPr algn="l" indent="-33147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9pPr>
          </a:lstStyle>
          <a:p/>
        </p:txBody>
      </p:sp>
      <p:sp>
        <p:nvSpPr>
          <p:cNvPr id="1048710" name="Google Shape;61;p18"/>
          <p:cNvSpPr/>
          <p:nvPr/>
        </p:nvSpPr>
        <p:spPr>
          <a:xfrm>
            <a:off x="146304" y="4793743"/>
            <a:ext cx="8833104" cy="232172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11" name="Google Shape;62;p18"/>
          <p:cNvSpPr/>
          <p:nvPr/>
        </p:nvSpPr>
        <p:spPr>
          <a:xfrm>
            <a:off x="152400" y="114300"/>
            <a:ext cx="8833104" cy="4910328"/>
          </a:xfrm>
          <a:prstGeom prst="rect"/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12" name="Google Shape;63;p18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13" name="Google Shape;64;p18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4952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cxnSp>
        <p:nvCxnSpPr>
          <p:cNvPr id="3145733" name="Google Shape;65;p18"/>
          <p:cNvCxnSpPr>
            <a:cxnSpLocks/>
          </p:cNvCxnSpPr>
          <p:nvPr/>
        </p:nvCxnSpPr>
        <p:spPr>
          <a:xfrm>
            <a:off x="152400" y="1828800"/>
            <a:ext cx="8833104" cy="0"/>
          </a:xfrm>
          <a:prstGeom prst="straightConnector1"/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48714" name="Google Shape;66;p18"/>
          <p:cNvSpPr/>
          <p:nvPr/>
        </p:nvSpPr>
        <p:spPr>
          <a:xfrm>
            <a:off x="4267200" y="1586484"/>
            <a:ext cx="609600" cy="457200"/>
          </a:xfrm>
          <a:prstGeom prst="ellipse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15" name="Google Shape;67;p18"/>
          <p:cNvSpPr/>
          <p:nvPr/>
        </p:nvSpPr>
        <p:spPr>
          <a:xfrm>
            <a:off x="4361688" y="1657350"/>
            <a:ext cx="420624" cy="315468"/>
          </a:xfrm>
          <a:prstGeom prst="ellipse"/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16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4343400" y="1649588"/>
            <a:ext cx="457200" cy="330994"/>
          </a:xfrm>
          <a:prstGeom prst="rect"/>
          <a:noFill/>
          <a:ln>
            <a:noFill/>
          </a:ln>
        </p:spPr>
        <p:txBody>
          <a:bodyPr anchor="ctr" anchorCtr="0" bIns="45700" lIns="45700" rIns="45700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1048717" name="Google Shape;69;p18"/>
          <p:cNvSpPr txBox="1"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b="0" cap="none" sz="4200">
                <a:solidFill>
                  <a:srgbClr val="FFFFF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showMasterSp="0" type="twoTxTwoObj">
  <p:cSld name="TWO_OBJECTS_WITH_TEXT">
    <p:bg>
      <p:bgPr>
        <a:solidFill>
          <a:schemeClr val="lt2"/>
        </a:solidFill>
        <a:effectLst/>
      </p:bgPr>
    </p:bg>
    <p:spTree>
      <p:nvGrpSpPr>
        <p:cNvPr id="78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4" name="Google Shape;71;p19"/>
          <p:cNvCxnSpPr>
            <a:cxnSpLocks/>
          </p:cNvCxnSpPr>
          <p:nvPr/>
        </p:nvCxnSpPr>
        <p:spPr>
          <a:xfrm rot="10800000">
            <a:off x="4572000" y="1650206"/>
            <a:ext cx="0" cy="3140964"/>
          </a:xfrm>
          <a:prstGeom prst="straightConnector1"/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48718" name="Google Shape;72;p19"/>
          <p:cNvSpPr/>
          <p:nvPr/>
        </p:nvSpPr>
        <p:spPr>
          <a:xfrm>
            <a:off x="0" y="0"/>
            <a:ext cx="9144000" cy="108585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19" name="Google Shape;73;p19"/>
          <p:cNvSpPr/>
          <p:nvPr/>
        </p:nvSpPr>
        <p:spPr>
          <a:xfrm>
            <a:off x="0" y="5029200"/>
            <a:ext cx="9144000" cy="1143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20" name="Google Shape;74;p19"/>
          <p:cNvSpPr/>
          <p:nvPr/>
        </p:nvSpPr>
        <p:spPr>
          <a:xfrm>
            <a:off x="0" y="0"/>
            <a:ext cx="152400" cy="51435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21" name="Google Shape;75;p19"/>
          <p:cNvSpPr/>
          <p:nvPr/>
        </p:nvSpPr>
        <p:spPr>
          <a:xfrm>
            <a:off x="8991600" y="0"/>
            <a:ext cx="152400" cy="51435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22" name="Google Shape;76;p19"/>
          <p:cNvSpPr/>
          <p:nvPr/>
        </p:nvSpPr>
        <p:spPr>
          <a:xfrm>
            <a:off x="152400" y="1028700"/>
            <a:ext cx="8833104" cy="6858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23" name="Google Shape;77;p19"/>
          <p:cNvSpPr/>
          <p:nvPr/>
        </p:nvSpPr>
        <p:spPr>
          <a:xfrm>
            <a:off x="145923" y="4793742"/>
            <a:ext cx="8833104" cy="233172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24" name="Google Shape;78;p19"/>
          <p:cNvSpPr txBox="1"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prstGeom prst="rect"/>
          <a:noFill/>
          <a:ln>
            <a:noFill/>
          </a:ln>
          <a:effectLst>
            <a:outerShdw blurRad="50800" dir="5400000" dist="25400" rotWithShape="0">
              <a:srgbClr val="000000">
                <a:alpha val="34509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>
            <a:lvl1pPr algn="l" indent="-228600" lvl="0" marL="45720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indent="-22860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indent="-228600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indent="-228600" lvl="3" marL="1828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indent="-228600" lvl="4" marL="2286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indent="-320039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</a:lvl6pPr>
            <a:lvl7pPr algn="l" indent="-33147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8pPr>
            <a:lvl9pPr algn="l" indent="-33147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9pPr>
          </a:lstStyle>
          <a:p/>
        </p:txBody>
      </p:sp>
      <p:sp>
        <p:nvSpPr>
          <p:cNvPr id="1048725" name="Google Shape;79;p19"/>
          <p:cNvSpPr txBox="1">
            <a:spLocks noGrp="1"/>
          </p:cNvSpPr>
          <p:nvPr>
            <p:ph type="body" idx="2"/>
          </p:nvPr>
        </p:nvSpPr>
        <p:spPr>
          <a:xfrm>
            <a:off x="4791331" y="1143000"/>
            <a:ext cx="4041775" cy="548640"/>
          </a:xfrm>
          <a:prstGeom prst="rect"/>
          <a:noFill/>
          <a:ln>
            <a:noFill/>
          </a:ln>
          <a:effectLst>
            <a:outerShdw blurRad="50800" dir="5400000" dist="25400" rotWithShape="0">
              <a:srgbClr val="000000">
                <a:alpha val="34509"/>
              </a:srgbClr>
            </a:outerShdw>
          </a:effectLst>
        </p:spPr>
        <p:txBody>
          <a:bodyPr anchor="ctr" anchorCtr="0" bIns="45700" lIns="91425" rIns="91425" spcFirstLastPara="1" tIns="45700" wrap="square">
            <a:noAutofit/>
          </a:bodyPr>
          <a:lstStyle>
            <a:lvl1pPr algn="l" indent="-228600" lvl="0" marL="45720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indent="-22860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indent="-228600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indent="-228600" lvl="3" marL="1828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indent="-228600" lvl="4" marL="2286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indent="-320039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</a:lvl6pPr>
            <a:lvl7pPr algn="l" indent="-33147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8pPr>
            <a:lvl9pPr algn="l" indent="-33147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9pPr>
          </a:lstStyle>
          <a:p/>
        </p:txBody>
      </p:sp>
      <p:sp>
        <p:nvSpPr>
          <p:cNvPr id="1048726" name="Google Shape;80;p19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4952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27" name="Google Shape;81;p19"/>
          <p:cNvSpPr txBox="1">
            <a:spLocks noGrp="1"/>
          </p:cNvSpPr>
          <p:nvPr>
            <p:ph type="ftr" idx="11"/>
          </p:nvPr>
        </p:nvSpPr>
        <p:spPr>
          <a:xfrm>
            <a:off x="304800" y="4807458"/>
            <a:ext cx="3581400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cxnSp>
        <p:nvCxnSpPr>
          <p:cNvPr id="3145735" name="Google Shape;82;p19"/>
          <p:cNvCxnSpPr>
            <a:cxnSpLocks/>
          </p:cNvCxnSpPr>
          <p:nvPr/>
        </p:nvCxnSpPr>
        <p:spPr>
          <a:xfrm>
            <a:off x="152400" y="960120"/>
            <a:ext cx="8833104" cy="0"/>
          </a:xfrm>
          <a:prstGeom prst="straightConnector1"/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48728" name="Google Shape;83;p19"/>
          <p:cNvSpPr/>
          <p:nvPr/>
        </p:nvSpPr>
        <p:spPr>
          <a:xfrm>
            <a:off x="152400" y="116586"/>
            <a:ext cx="8833104" cy="4910328"/>
          </a:xfrm>
          <a:prstGeom prst="rect"/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29" name="Google Shape;84;p19"/>
          <p:cNvSpPr txBox="1">
            <a:spLocks noGrp="1"/>
          </p:cNvSpPr>
          <p:nvPr>
            <p:ph type="body" idx="3"/>
          </p:nvPr>
        </p:nvSpPr>
        <p:spPr>
          <a:xfrm>
            <a:off x="301752" y="1853537"/>
            <a:ext cx="4041648" cy="286380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</a:lvl1pPr>
            <a:lvl2pPr algn="l" indent="-30861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</a:lvl2pPr>
            <a:lvl3pPr algn="l" indent="-314325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</a:lvl3pPr>
            <a:lvl4pPr algn="l" indent="-30861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5pPr>
            <a:lvl6pPr algn="l" indent="-320039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</a:lvl6pPr>
            <a:lvl7pPr algn="l" indent="-33147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8pPr>
            <a:lvl9pPr algn="l" indent="-33147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9pPr>
          </a:lstStyle>
          <a:p/>
        </p:txBody>
      </p:sp>
      <p:sp>
        <p:nvSpPr>
          <p:cNvPr id="1048730" name="Google Shape;85;p19"/>
          <p:cNvSpPr txBox="1">
            <a:spLocks noGrp="1"/>
          </p:cNvSpPr>
          <p:nvPr>
            <p:ph type="body" idx="4"/>
          </p:nvPr>
        </p:nvSpPr>
        <p:spPr>
          <a:xfrm>
            <a:off x="4800600" y="1853537"/>
            <a:ext cx="4038600" cy="2866644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</a:lvl1pPr>
            <a:lvl2pPr algn="l" indent="-30861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</a:lvl2pPr>
            <a:lvl3pPr algn="l" indent="-314325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</a:lvl3pPr>
            <a:lvl4pPr algn="l" indent="-30861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5pPr>
            <a:lvl6pPr algn="l" indent="-320039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</a:lvl6pPr>
            <a:lvl7pPr algn="l" indent="-33147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8pPr>
            <a:lvl9pPr algn="l" indent="-33147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9pPr>
          </a:lstStyle>
          <a:p/>
        </p:txBody>
      </p:sp>
      <p:sp>
        <p:nvSpPr>
          <p:cNvPr id="1048731" name="Google Shape;86;p19"/>
          <p:cNvSpPr/>
          <p:nvPr/>
        </p:nvSpPr>
        <p:spPr>
          <a:xfrm>
            <a:off x="4267200" y="717027"/>
            <a:ext cx="609600" cy="457200"/>
          </a:xfrm>
          <a:prstGeom prst="ellipse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32" name="Google Shape;87;p19"/>
          <p:cNvSpPr/>
          <p:nvPr/>
        </p:nvSpPr>
        <p:spPr>
          <a:xfrm>
            <a:off x="4361688" y="787893"/>
            <a:ext cx="420624" cy="315468"/>
          </a:xfrm>
          <a:prstGeom prst="ellipse"/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33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4343400" y="781812"/>
            <a:ext cx="457200" cy="330994"/>
          </a:xfrm>
          <a:prstGeom prst="rect"/>
          <a:noFill/>
          <a:ln>
            <a:noFill/>
          </a:ln>
        </p:spPr>
        <p:txBody>
          <a:bodyPr anchor="ctr" anchorCtr="0" bIns="45700" lIns="45700" rIns="45700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1048734" name="Google Shape;89;p19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73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Google Shape;91;p20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6" name="Google Shape;92;p20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4952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7" name="Google Shape;93;p20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8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4343400" y="777015"/>
            <a:ext cx="457200" cy="330994"/>
          </a:xfrm>
          <a:prstGeom prst="rect"/>
          <a:noFill/>
          <a:ln>
            <a:noFill/>
          </a:ln>
        </p:spPr>
        <p:txBody>
          <a:bodyPr anchor="ctr" anchorCtr="0" bIns="45700" lIns="45700" rIns="45700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showMasterSp="0" type="blank">
  <p:cSld name="BLANK">
    <p:spTree>
      <p:nvGrpSpPr>
        <p:cNvPr id="79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Google Shape;96;p21"/>
          <p:cNvSpPr/>
          <p:nvPr/>
        </p:nvSpPr>
        <p:spPr>
          <a:xfrm>
            <a:off x="0" y="5029200"/>
            <a:ext cx="9144000" cy="1143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36" name="Google Shape;97;p21"/>
          <p:cNvSpPr/>
          <p:nvPr/>
        </p:nvSpPr>
        <p:spPr>
          <a:xfrm>
            <a:off x="0" y="0"/>
            <a:ext cx="9144000" cy="116586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37" name="Google Shape;98;p21"/>
          <p:cNvSpPr/>
          <p:nvPr/>
        </p:nvSpPr>
        <p:spPr>
          <a:xfrm>
            <a:off x="8991600" y="0"/>
            <a:ext cx="152400" cy="51435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38" name="Google Shape;99;p21"/>
          <p:cNvSpPr/>
          <p:nvPr/>
        </p:nvSpPr>
        <p:spPr>
          <a:xfrm>
            <a:off x="0" y="0"/>
            <a:ext cx="152400" cy="51435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39" name="Google Shape;100;p21"/>
          <p:cNvSpPr/>
          <p:nvPr/>
        </p:nvSpPr>
        <p:spPr>
          <a:xfrm>
            <a:off x="146304" y="4793743"/>
            <a:ext cx="8833104" cy="232172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40" name="Google Shape;101;p21"/>
          <p:cNvSpPr/>
          <p:nvPr/>
        </p:nvSpPr>
        <p:spPr>
          <a:xfrm>
            <a:off x="152400" y="118872"/>
            <a:ext cx="8833104" cy="4910328"/>
          </a:xfrm>
          <a:prstGeom prst="rect"/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41" name="Google Shape;102;p21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4952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42" name="Google Shape;103;p21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43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4267200" y="4743450"/>
            <a:ext cx="609600" cy="330993"/>
          </a:xfrm>
          <a:prstGeom prst="rect"/>
          <a:noFill/>
          <a:ln>
            <a:noFill/>
          </a:ln>
        </p:spPr>
        <p:txBody>
          <a:bodyPr anchor="ctr" anchorCtr="0" bIns="45700" lIns="45700" rIns="45700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showMasterSp="0" type="objTx">
  <p:cSld name="OBJECT_WITH_CAPTION_TEXT">
    <p:bg>
      <p:bgPr>
        <a:solidFill>
          <a:schemeClr val="lt1"/>
        </a:solidFill>
        <a:effectLst/>
      </p:bgPr>
    </p:bg>
    <p:spTree>
      <p:nvGrpSpPr>
        <p:cNvPr id="80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Google Shape;106;p22"/>
          <p:cNvSpPr/>
          <p:nvPr/>
        </p:nvSpPr>
        <p:spPr>
          <a:xfrm>
            <a:off x="152400" y="114300"/>
            <a:ext cx="8833104" cy="228600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45" name="Google Shape;107;p22"/>
          <p:cNvSpPr/>
          <p:nvPr/>
        </p:nvSpPr>
        <p:spPr>
          <a:xfrm>
            <a:off x="0" y="5029200"/>
            <a:ext cx="9144000" cy="1143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46" name="Google Shape;108;p22"/>
          <p:cNvSpPr/>
          <p:nvPr/>
        </p:nvSpPr>
        <p:spPr>
          <a:xfrm>
            <a:off x="8991600" y="0"/>
            <a:ext cx="152400" cy="51435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47" name="Google Shape;109;p22"/>
          <p:cNvSpPr/>
          <p:nvPr/>
        </p:nvSpPr>
        <p:spPr>
          <a:xfrm>
            <a:off x="0" y="0"/>
            <a:ext cx="9144000" cy="89154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48" name="Google Shape;110;p22"/>
          <p:cNvSpPr/>
          <p:nvPr/>
        </p:nvSpPr>
        <p:spPr>
          <a:xfrm>
            <a:off x="0" y="0"/>
            <a:ext cx="152400" cy="51435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49" name="Google Shape;111;p22"/>
          <p:cNvSpPr/>
          <p:nvPr/>
        </p:nvSpPr>
        <p:spPr>
          <a:xfrm>
            <a:off x="152400" y="457200"/>
            <a:ext cx="2743200" cy="440055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50" name="Google Shape;112;p22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b="1" sz="2200">
                <a:solidFill>
                  <a:srgbClr val="FFFFFF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51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81000" y="1485901"/>
            <a:ext cx="2362200" cy="310872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228600" lvl="0" marL="457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algn="l" indent="-2286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algn="l" indent="-228600" lvl="2" marL="137160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algn="l" indent="-228600" lvl="3" marL="18288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algn="l" indent="-228600" lvl="4" marL="22860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algn="l" indent="-320039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</a:lvl6pPr>
            <a:lvl7pPr algn="l" indent="-33147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8pPr>
            <a:lvl9pPr algn="l" indent="-33147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9pPr>
          </a:lstStyle>
          <a:p/>
        </p:txBody>
      </p:sp>
      <p:sp>
        <p:nvSpPr>
          <p:cNvPr id="1048752" name="Google Shape;114;p22"/>
          <p:cNvSpPr/>
          <p:nvPr/>
        </p:nvSpPr>
        <p:spPr>
          <a:xfrm>
            <a:off x="152400" y="114300"/>
            <a:ext cx="8833104" cy="4910328"/>
          </a:xfrm>
          <a:prstGeom prst="rect"/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145736" name="Google Shape;115;p22"/>
          <p:cNvCxnSpPr>
            <a:cxnSpLocks/>
          </p:cNvCxnSpPr>
          <p:nvPr/>
        </p:nvCxnSpPr>
        <p:spPr>
          <a:xfrm>
            <a:off x="152400" y="400050"/>
            <a:ext cx="8833104" cy="0"/>
          </a:xfrm>
          <a:prstGeom prst="straightConnector1"/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48753" name="Google Shape;116;p22"/>
          <p:cNvSpPr txBox="1">
            <a:spLocks noGrp="1"/>
          </p:cNvSpPr>
          <p:nvPr>
            <p:ph type="body" idx="2"/>
          </p:nvPr>
        </p:nvSpPr>
        <p:spPr>
          <a:xfrm>
            <a:off x="3124200" y="514350"/>
            <a:ext cx="5638800" cy="40576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</a:lvl1pPr>
            <a:lvl2pPr algn="l" indent="-30861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</a:lvl2pPr>
            <a:lvl3pPr algn="l" indent="-314325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</a:lvl3pPr>
            <a:lvl4pPr algn="l" indent="-30861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5pPr>
            <a:lvl6pPr algn="l" indent="-320039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</a:lvl6pPr>
            <a:lvl7pPr algn="l" indent="-33147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8pPr>
            <a:lvl9pPr algn="l" indent="-33147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9pPr>
          </a:lstStyle>
          <a:p/>
        </p:txBody>
      </p:sp>
      <p:sp>
        <p:nvSpPr>
          <p:cNvPr id="1048754" name="Google Shape;117;p22"/>
          <p:cNvSpPr/>
          <p:nvPr/>
        </p:nvSpPr>
        <p:spPr>
          <a:xfrm>
            <a:off x="1295400" y="171450"/>
            <a:ext cx="609600" cy="457200"/>
          </a:xfrm>
          <a:prstGeom prst="ellipse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55" name="Google Shape;118;p22"/>
          <p:cNvSpPr/>
          <p:nvPr/>
        </p:nvSpPr>
        <p:spPr>
          <a:xfrm>
            <a:off x="1389888" y="242316"/>
            <a:ext cx="420624" cy="315468"/>
          </a:xfrm>
          <a:prstGeom prst="ellipse"/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56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1371600" y="234554"/>
            <a:ext cx="457200" cy="330994"/>
          </a:xfrm>
          <a:prstGeom prst="rect"/>
          <a:noFill/>
          <a:ln>
            <a:noFill/>
          </a:ln>
        </p:spPr>
        <p:txBody>
          <a:bodyPr anchor="ctr" anchorCtr="0" bIns="45700" lIns="45700" rIns="45700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1048757" name="Google Shape;120;p22"/>
          <p:cNvSpPr/>
          <p:nvPr/>
        </p:nvSpPr>
        <p:spPr>
          <a:xfrm>
            <a:off x="149352" y="4791289"/>
            <a:ext cx="8833104" cy="232172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758" name="Google Shape;121;p22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4952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59" name="Google Shape;122;p22"/>
          <p:cNvSpPr txBox="1">
            <a:spLocks noGrp="1"/>
          </p:cNvSpPr>
          <p:nvPr>
            <p:ph type="ftr" idx="11"/>
          </p:nvPr>
        </p:nvSpPr>
        <p:spPr>
          <a:xfrm>
            <a:off x="301752" y="4808136"/>
            <a:ext cx="3383280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showMasterSp="0" type="picTx">
  <p:cSld name="PICTURE_WITH_CAPTION_TEXT">
    <p:spTree>
      <p:nvGrpSpPr>
        <p:cNvPr id="75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2" name="Google Shape;124;p23"/>
          <p:cNvCxnSpPr>
            <a:cxnSpLocks/>
          </p:cNvCxnSpPr>
          <p:nvPr/>
        </p:nvCxnSpPr>
        <p:spPr>
          <a:xfrm>
            <a:off x="152400" y="400050"/>
            <a:ext cx="8833104" cy="0"/>
          </a:xfrm>
          <a:prstGeom prst="straightConnector1"/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48682" name="Google Shape;125;p23"/>
          <p:cNvSpPr/>
          <p:nvPr/>
        </p:nvSpPr>
        <p:spPr>
          <a:xfrm>
            <a:off x="0" y="5029200"/>
            <a:ext cx="9144000" cy="1143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83" name="Google Shape;126;p23"/>
          <p:cNvSpPr/>
          <p:nvPr/>
        </p:nvSpPr>
        <p:spPr>
          <a:xfrm>
            <a:off x="8991600" y="0"/>
            <a:ext cx="152400" cy="51435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84" name="Google Shape;127;p23"/>
          <p:cNvSpPr/>
          <p:nvPr/>
        </p:nvSpPr>
        <p:spPr>
          <a:xfrm>
            <a:off x="0" y="0"/>
            <a:ext cx="9144000" cy="1143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85" name="Google Shape;128;p23"/>
          <p:cNvSpPr/>
          <p:nvPr/>
        </p:nvSpPr>
        <p:spPr>
          <a:xfrm>
            <a:off x="0" y="0"/>
            <a:ext cx="152400" cy="51435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86" name="Google Shape;129;p23"/>
          <p:cNvSpPr/>
          <p:nvPr/>
        </p:nvSpPr>
        <p:spPr>
          <a:xfrm>
            <a:off x="152400" y="114300"/>
            <a:ext cx="8833104" cy="226314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87" name="Google Shape;130;p23"/>
          <p:cNvSpPr/>
          <p:nvPr/>
        </p:nvSpPr>
        <p:spPr>
          <a:xfrm>
            <a:off x="152400" y="457200"/>
            <a:ext cx="2743200" cy="440055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88" name="Google Shape;131;p23"/>
          <p:cNvSpPr/>
          <p:nvPr/>
        </p:nvSpPr>
        <p:spPr>
          <a:xfrm>
            <a:off x="152400" y="116586"/>
            <a:ext cx="8833104" cy="4910328"/>
          </a:xfrm>
          <a:prstGeom prst="rect"/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89" name="Google Shape;132;p23"/>
          <p:cNvSpPr/>
          <p:nvPr/>
        </p:nvSpPr>
        <p:spPr>
          <a:xfrm>
            <a:off x="1295400" y="171450"/>
            <a:ext cx="609600" cy="457200"/>
          </a:xfrm>
          <a:prstGeom prst="ellipse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90" name="Google Shape;133;p23"/>
          <p:cNvSpPr/>
          <p:nvPr/>
        </p:nvSpPr>
        <p:spPr>
          <a:xfrm>
            <a:off x="1389888" y="242316"/>
            <a:ext cx="420624" cy="315468"/>
          </a:xfrm>
          <a:prstGeom prst="ellipse"/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91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1371600" y="234554"/>
            <a:ext cx="457200" cy="330994"/>
          </a:xfrm>
          <a:prstGeom prst="rect"/>
          <a:noFill/>
          <a:ln>
            <a:noFill/>
          </a:ln>
        </p:spPr>
        <p:txBody>
          <a:bodyPr anchor="ctr" anchorCtr="0" bIns="45700" lIns="45700" rIns="45700" spcFirstLastPara="1" tIns="45700" wrap="square">
            <a:noAutofit/>
          </a:bodyPr>
          <a:lstStyle>
            <a:lvl1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1048692" name="Google Shape;135;p23"/>
          <p:cNvSpPr txBox="1"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b="1" sz="2400">
                <a:solidFill>
                  <a:schemeClr val="dk2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93" name="Google Shape;136;p23"/>
          <p:cNvSpPr>
            <a:spLocks noGrp="1"/>
          </p:cNvSpPr>
          <p:nvPr>
            <p:ph type="pic" idx="2"/>
          </p:nvPr>
        </p:nvSpPr>
        <p:spPr>
          <a:xfrm>
            <a:off x="3000375" y="457200"/>
            <a:ext cx="5867400" cy="32004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b="0" cap="none" sz="32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lvl="1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cap="none" sz="2200" i="0" strike="noStrike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lvl="2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cap="none" sz="20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lvl="3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?"/>
              <a:defRPr b="0" cap="none" sz="2000" i="0" strike="noStrike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lvl="4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lvl="5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lvl="6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cap="none" sz="16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lvl="7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cap="none" sz="16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lvl="8" marR="0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cap="none" sz="14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48694" name="Google Shape;137;p23"/>
          <p:cNvSpPr txBox="1">
            <a:spLocks noGrp="1"/>
          </p:cNvSpPr>
          <p:nvPr>
            <p:ph type="body" idx="1"/>
          </p:nvPr>
        </p:nvSpPr>
        <p:spPr>
          <a:xfrm>
            <a:off x="381000" y="742950"/>
            <a:ext cx="2438400" cy="39433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228600" lvl="0" marL="457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algn="l" indent="-28194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algn="l" indent="-276225" lvl="2" marL="137160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algn="l" indent="-268605" lvl="3" marL="18288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?"/>
              <a:defRPr sz="900"/>
            </a:lvl4pPr>
            <a:lvl5pPr algn="l" indent="-285750" lvl="4" marL="22860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algn="l" indent="-320039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</a:lvl6pPr>
            <a:lvl7pPr algn="l" indent="-33147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lvl8pPr>
            <a:lvl9pPr algn="l" indent="-33147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</a:lvl9pPr>
          </a:lstStyle>
          <a:p/>
        </p:txBody>
      </p:sp>
      <p:sp>
        <p:nvSpPr>
          <p:cNvPr id="1048695" name="Google Shape;138;p23"/>
          <p:cNvSpPr/>
          <p:nvPr/>
        </p:nvSpPr>
        <p:spPr>
          <a:xfrm>
            <a:off x="149352" y="4791289"/>
            <a:ext cx="8833104" cy="232172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696" name="Google Shape;139;p23"/>
          <p:cNvSpPr txBox="1">
            <a:spLocks noGrp="1"/>
          </p:cNvSpPr>
          <p:nvPr>
            <p:ph type="dt" idx="10"/>
          </p:nvPr>
        </p:nvSpPr>
        <p:spPr>
          <a:xfrm>
            <a:off x="5788152" y="4803738"/>
            <a:ext cx="3044952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97" name="Google Shape;140;p23"/>
          <p:cNvSpPr txBox="1">
            <a:spLocks noGrp="1"/>
          </p:cNvSpPr>
          <p:nvPr>
            <p:ph type="ftr" idx="11"/>
          </p:nvPr>
        </p:nvSpPr>
        <p:spPr>
          <a:xfrm>
            <a:off x="301752" y="4808136"/>
            <a:ext cx="3584448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2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10;p14"/>
          <p:cNvSpPr/>
          <p:nvPr/>
        </p:nvSpPr>
        <p:spPr>
          <a:xfrm>
            <a:off x="0" y="5029200"/>
            <a:ext cx="9144000" cy="1143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577" name="Google Shape;11;p14"/>
          <p:cNvSpPr/>
          <p:nvPr/>
        </p:nvSpPr>
        <p:spPr>
          <a:xfrm>
            <a:off x="0" y="1"/>
            <a:ext cx="9144000" cy="1045028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578" name="Google Shape;12;p14"/>
          <p:cNvSpPr/>
          <p:nvPr/>
        </p:nvSpPr>
        <p:spPr>
          <a:xfrm>
            <a:off x="0" y="0"/>
            <a:ext cx="152400" cy="51435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579" name="Google Shape;13;p14"/>
          <p:cNvSpPr/>
          <p:nvPr/>
        </p:nvSpPr>
        <p:spPr>
          <a:xfrm>
            <a:off x="8991600" y="0"/>
            <a:ext cx="152400" cy="5143500"/>
          </a:xfrm>
          <a:prstGeom prst="rect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580" name="Google Shape;14;p14"/>
          <p:cNvSpPr/>
          <p:nvPr/>
        </p:nvSpPr>
        <p:spPr>
          <a:xfrm>
            <a:off x="149352" y="4791289"/>
            <a:ext cx="8833104" cy="232172"/>
          </a:xfrm>
          <a:prstGeom prst="rect"/>
          <a:solidFill>
            <a:schemeClr val="accent3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581" name="Google Shape;15;p14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4952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400" i="0" strike="noStrike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48582" name="Google Shape;16;p14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32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48583" name="Google Shape;17;p14"/>
          <p:cNvSpPr/>
          <p:nvPr/>
        </p:nvSpPr>
        <p:spPr>
          <a:xfrm>
            <a:off x="152400" y="116586"/>
            <a:ext cx="8833104" cy="4910328"/>
          </a:xfrm>
          <a:prstGeom prst="rect"/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145728" name="Google Shape;18;p14"/>
          <p:cNvCxnSpPr>
            <a:cxnSpLocks/>
          </p:cNvCxnSpPr>
          <p:nvPr/>
        </p:nvCxnSpPr>
        <p:spPr>
          <a:xfrm>
            <a:off x="152400" y="957557"/>
            <a:ext cx="8833104" cy="0"/>
          </a:xfrm>
          <a:prstGeom prst="straightConnector1"/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48584" name="Google Shape;19;p14"/>
          <p:cNvSpPr/>
          <p:nvPr/>
        </p:nvSpPr>
        <p:spPr>
          <a:xfrm>
            <a:off x="4267200" y="717027"/>
            <a:ext cx="609600" cy="457200"/>
          </a:xfrm>
          <a:prstGeom prst="ellipse"/>
          <a:solidFill>
            <a:srgbClr val="FFFFFF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585" name="Google Shape;20;p14"/>
          <p:cNvSpPr/>
          <p:nvPr/>
        </p:nvSpPr>
        <p:spPr>
          <a:xfrm>
            <a:off x="4361688" y="787893"/>
            <a:ext cx="420624" cy="315468"/>
          </a:xfrm>
          <a:prstGeom prst="ellipse"/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8586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4343400" y="780131"/>
            <a:ext cx="457200" cy="330994"/>
          </a:xfrm>
          <a:prstGeom prst="rect"/>
          <a:noFill/>
          <a:ln>
            <a:noFill/>
          </a:ln>
        </p:spPr>
        <p:txBody>
          <a:bodyPr anchor="ctr" anchorCtr="0" bIns="45700" lIns="45700" rIns="45700" spcFirstLastPara="1" tIns="45700" wrap="square">
            <a:noAutofit/>
          </a:bodyPr>
          <a:lstStyle>
            <a:lvl1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cap="none" sz="16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1048587" name="Google Shape;22;p14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cap="none" sz="3300" i="0" strike="noStrike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588" name="Google Shape;23;p14"/>
          <p:cNvSpPr txBox="1"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>
            <a:lvl1pPr algn="l" indent="-374332" lvl="0" marL="457200" marR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cap="none" sz="27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indent="-326390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cap="none" sz="2200" i="0" strike="noStrike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indent="-323850" lvl="2" marL="13716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cap="none" sz="20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indent="-317500" lvl="3" marL="18288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?"/>
              <a:defRPr b="0" cap="none" sz="2000" i="0" strike="noStrike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indent="-342900" lvl="4" marL="22860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indent="-320039" lvl="5" marL="27432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cap="none" sz="18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indent="-320039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cap="none" sz="16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cap="none" sz="16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indent="-308609" lvl="8" marL="4114800" marR="0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cap="none" sz="1400" i="0" strike="noStrike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Google Shape;166;p1"/>
          <p:cNvSpPr txBox="1">
            <a:spLocks noGrp="1"/>
          </p:cNvSpPr>
          <p:nvPr>
            <p:ph type="ctrTitle"/>
          </p:nvPr>
        </p:nvSpPr>
        <p:spPr>
          <a:xfrm>
            <a:off x="753519" y="939462"/>
            <a:ext cx="7636963" cy="863704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b="1" dirty="0" sz="2000" lang="ru">
                <a:solidFill>
                  <a:srgbClr val="FF0000"/>
                </a:solidFill>
              </a:rPr>
              <a:t>Командообразование</a:t>
            </a:r>
            <a:r>
              <a:rPr altLang="ru" b="1" dirty="0" sz="2000" lang="en-US">
                <a:solidFill>
                  <a:srgbClr val="FF0000"/>
                </a:solidFill>
              </a:rPr>
              <a:t> </a:t>
            </a:r>
            <a:r>
              <a:rPr altLang="ru" b="1" dirty="0" sz="2000" lang="ru">
                <a:solidFill>
                  <a:srgbClr val="FF0000"/>
                </a:solidFill>
              </a:rPr>
              <a:t>как</a:t>
            </a:r>
            <a:r>
              <a:rPr altLang="ru" b="1" dirty="0" sz="2000" lang="en-US">
                <a:solidFill>
                  <a:srgbClr val="FF0000"/>
                </a:solidFill>
              </a:rPr>
              <a:t> </a:t>
            </a:r>
            <a:r>
              <a:rPr altLang="ru" b="1" dirty="0" sz="2000" lang="ru">
                <a:solidFill>
                  <a:srgbClr val="FF0000"/>
                </a:solidFill>
              </a:rPr>
              <a:t>эффективный</a:t>
            </a:r>
            <a:r>
              <a:rPr altLang="ru" b="1" dirty="0" sz="2000" lang="en-US">
                <a:solidFill>
                  <a:srgbClr val="FF0000"/>
                </a:solidFill>
              </a:rPr>
              <a:t> </a:t>
            </a:r>
            <a:r>
              <a:rPr altLang="ru" b="1" dirty="0" sz="2000" lang="ru">
                <a:solidFill>
                  <a:srgbClr val="FF0000"/>
                </a:solidFill>
              </a:rPr>
              <a:t>метод управления</a:t>
            </a:r>
            <a:r>
              <a:rPr altLang="ru" b="1" dirty="0" sz="2000" lang="en-US">
                <a:solidFill>
                  <a:srgbClr val="FF0000"/>
                </a:solidFill>
              </a:rPr>
              <a:t> </a:t>
            </a:r>
            <a:r>
              <a:rPr altLang="ru" b="1" dirty="0" sz="2000" lang="ru">
                <a:solidFill>
                  <a:srgbClr val="FF0000"/>
                </a:solidFill>
              </a:rPr>
              <a:t>процессом воспитания</a:t>
            </a:r>
            <a:r>
              <a:rPr altLang="ru" b="1" dirty="0" sz="2000" lang="en-US">
                <a:solidFill>
                  <a:srgbClr val="FF0000"/>
                </a:solidFill>
              </a:rPr>
              <a:t> </a:t>
            </a:r>
            <a:r>
              <a:rPr altLang="ru" b="1" dirty="0" sz="2000" lang="ru">
                <a:solidFill>
                  <a:srgbClr val="FF0000"/>
                </a:solidFill>
              </a:rPr>
              <a:t>в </a:t>
            </a:r>
            <a:r>
              <a:rPr altLang="ru" b="1" dirty="0" sz="2000" lang="ru">
                <a:solidFill>
                  <a:srgbClr val="FF0000"/>
                </a:solidFill>
              </a:rPr>
              <a:t>инклюзивном</a:t>
            </a:r>
            <a:r>
              <a:rPr altLang="ru" b="1" dirty="0" sz="2000" lang="en-US">
                <a:solidFill>
                  <a:srgbClr val="FF0000"/>
                </a:solidFill>
              </a:rPr>
              <a:t> </a:t>
            </a:r>
            <a:r>
              <a:rPr altLang="ru" b="1" dirty="0" sz="2000" lang="ru">
                <a:solidFill>
                  <a:srgbClr val="FF0000"/>
                </a:solidFill>
              </a:rPr>
              <a:t>детском</a:t>
            </a:r>
            <a:r>
              <a:rPr altLang="ru" b="1" dirty="0" sz="2000" lang="en-US">
                <a:solidFill>
                  <a:srgbClr val="FF0000"/>
                </a:solidFill>
              </a:rPr>
              <a:t> </a:t>
            </a:r>
            <a:r>
              <a:rPr altLang="ru" b="1" dirty="0" sz="2000" lang="ru">
                <a:solidFill>
                  <a:srgbClr val="FF0000"/>
                </a:solidFill>
              </a:rPr>
              <a:t>саду</a:t>
            </a:r>
            <a:endParaRPr altLang="en-US" b="1" dirty="0" sz="2800" lang="zh-CN">
              <a:solidFill>
                <a:srgbClr val="FF0000"/>
              </a:solidFill>
            </a:endParaRPr>
          </a:p>
        </p:txBody>
      </p:sp>
      <p:pic>
        <p:nvPicPr>
          <p:cNvPr id="2097152" name="Google Shape;167;p1" descr="https://img1.liveinternet.ru/images/attach/d/0/138/639/138639105_organizacijatimbildingavmoskve128_2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4218924" y="2024803"/>
            <a:ext cx="3960440" cy="2645198"/>
          </a:xfrm>
          <a:prstGeom prst="rect"/>
          <a:noFill/>
          <a:ln>
            <a:noFill/>
          </a:ln>
        </p:spPr>
      </p:pic>
      <p:sp>
        <p:nvSpPr>
          <p:cNvPr id="1048603" name=""/>
          <p:cNvSpPr txBox="1"/>
          <p:nvPr/>
        </p:nvSpPr>
        <p:spPr>
          <a:xfrm>
            <a:off x="218924" y="3128536"/>
            <a:ext cx="4000000" cy="701040"/>
          </a:xfrm>
          <a:prstGeom prst="rect"/>
        </p:spPr>
        <p:txBody>
          <a:bodyPr rtlCol="0" wrap="square">
            <a:sp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sz="2000" lang="ru">
                <a:solidFill>
                  <a:srgbClr val="000000"/>
                </a:solidFill>
                <a:latin typeface="Arial"/>
              </a:rPr>
              <a:t>Автор</a:t>
            </a:r>
            <a:r>
              <a:rPr altLang="ru" sz="2000" lang="en-US">
                <a:solidFill>
                  <a:srgbClr val="000000"/>
                </a:solidFill>
                <a:latin typeface="Arial"/>
              </a:rPr>
              <a:t>:</a:t>
            </a:r>
            <a:r>
              <a:rPr altLang="ru" sz="2000" lang="en-US">
                <a:solidFill>
                  <a:srgbClr val="000000"/>
                </a:solidFill>
                <a:latin typeface="Arial"/>
              </a:rPr>
              <a:t> </a:t>
            </a:r>
            <a:r>
              <a:rPr altLang="ru" sz="2000" lang="ru">
                <a:solidFill>
                  <a:srgbClr val="000000"/>
                </a:solidFill>
                <a:latin typeface="Arial"/>
              </a:rPr>
              <a:t>педагог</a:t>
            </a:r>
            <a:r>
              <a:rPr altLang="ru" sz="2000" lang="en-US">
                <a:solidFill>
                  <a:srgbClr val="000000"/>
                </a:solidFill>
                <a:latin typeface="Arial"/>
              </a:rPr>
              <a:t> </a:t>
            </a:r>
            <a:r>
              <a:rPr altLang="ru" sz="2000" lang="en-US">
                <a:solidFill>
                  <a:srgbClr val="000000"/>
                </a:solidFill>
                <a:latin typeface="Arial"/>
              </a:rPr>
              <a:t>-</a:t>
            </a:r>
            <a:r>
              <a:rPr altLang="ru" sz="2000" lang="en-US">
                <a:solidFill>
                  <a:srgbClr val="000000"/>
                </a:solidFill>
                <a:latin typeface="Arial"/>
              </a:rPr>
              <a:t> </a:t>
            </a:r>
            <a:r>
              <a:rPr altLang="ru" sz="2000" lang="ru">
                <a:solidFill>
                  <a:srgbClr val="000000"/>
                </a:solidFill>
                <a:latin typeface="Arial"/>
              </a:rPr>
              <a:t>психолог</a:t>
            </a:r>
            <a:r>
              <a:rPr altLang="ru" sz="2000" lang="en-US">
                <a:solidFill>
                  <a:srgbClr val="000000"/>
                </a:solidFill>
                <a:latin typeface="Arial"/>
              </a:rPr>
              <a:t> </a:t>
            </a:r>
            <a:r>
              <a:rPr altLang="ru" sz="2000" lang="ru">
                <a:solidFill>
                  <a:srgbClr val="000000"/>
                </a:solidFill>
                <a:latin typeface="Arial"/>
              </a:rPr>
              <a:t>Истратова</a:t>
            </a:r>
            <a:r>
              <a:rPr altLang="ru" sz="2000" lang="en-US">
                <a:solidFill>
                  <a:srgbClr val="000000"/>
                </a:solidFill>
                <a:latin typeface="Arial"/>
              </a:rPr>
              <a:t> </a:t>
            </a:r>
            <a:r>
              <a:rPr altLang="ru" sz="2000" lang="ru">
                <a:solidFill>
                  <a:srgbClr val="000000"/>
                </a:solidFill>
                <a:latin typeface="Arial"/>
              </a:rPr>
              <a:t>А</a:t>
            </a:r>
            <a:r>
              <a:rPr altLang="ru" sz="2000" lang="en-US">
                <a:solidFill>
                  <a:srgbClr val="000000"/>
                </a:solidFill>
                <a:latin typeface="Arial"/>
              </a:rPr>
              <a:t>.</a:t>
            </a:r>
            <a:r>
              <a:rPr altLang="ru" sz="2000" lang="en-US">
                <a:solidFill>
                  <a:srgbClr val="000000"/>
                </a:solidFill>
                <a:latin typeface="Arial"/>
              </a:rPr>
              <a:t> </a:t>
            </a:r>
            <a:r>
              <a:rPr altLang="ru" sz="2000" lang="ru">
                <a:solidFill>
                  <a:srgbClr val="000000"/>
                </a:solidFill>
                <a:latin typeface="Arial"/>
              </a:rPr>
              <a:t>В</a:t>
            </a:r>
            <a:r>
              <a:rPr altLang="ru" sz="2000" lang="en-US">
                <a:solidFill>
                  <a:srgbClr val="000000"/>
                </a:solidFill>
                <a:latin typeface="Arial"/>
              </a:rPr>
              <a:t>.</a:t>
            </a:r>
            <a:r>
              <a:rPr altLang="ru" sz="2000" lang="en-US">
                <a:solidFill>
                  <a:srgbClr val="000000"/>
                </a:solidFill>
                <a:latin typeface="Arial"/>
              </a:rPr>
              <a:t> </a:t>
            </a:r>
            <a:endParaRPr sz="2800" lang="ru-RU">
              <a:solidFill>
                <a:srgbClr val="000000"/>
              </a:solidFill>
            </a:endParaRPr>
          </a:p>
        </p:txBody>
      </p:sp>
      <p:sp>
        <p:nvSpPr>
          <p:cNvPr id="1048604" name=""/>
          <p:cNvSpPr txBox="1"/>
          <p:nvPr/>
        </p:nvSpPr>
        <p:spPr>
          <a:xfrm>
            <a:off x="783896" y="219985"/>
            <a:ext cx="7699825" cy="497840"/>
          </a:xfrm>
          <a:prstGeom prst="rect"/>
        </p:spPr>
        <p:txBody>
          <a:bodyPr rtlCol="0" wrap="square">
            <a:sp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cap="none" sz="14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sz="1400" lang="ru">
                <a:solidFill>
                  <a:srgbClr val="000000"/>
                </a:solidFill>
                <a:latin typeface="Arial"/>
              </a:rPr>
              <a:t>Государственное</a:t>
            </a:r>
            <a:r>
              <a:rPr altLang="ru" sz="1400" lang="en-US">
                <a:solidFill>
                  <a:srgbClr val="000000"/>
                </a:solidFill>
                <a:latin typeface="Arial"/>
              </a:rPr>
              <a:t> </a:t>
            </a:r>
            <a:r>
              <a:rPr altLang="ru" sz="1400" lang="ru">
                <a:solidFill>
                  <a:srgbClr val="000000"/>
                </a:solidFill>
                <a:latin typeface="Arial"/>
              </a:rPr>
              <a:t>бюджетное дошкольное</a:t>
            </a:r>
            <a:r>
              <a:rPr altLang="ru" sz="1400" lang="en-US">
                <a:solidFill>
                  <a:srgbClr val="000000"/>
                </a:solidFill>
                <a:latin typeface="Arial"/>
              </a:rPr>
              <a:t> </a:t>
            </a:r>
            <a:r>
              <a:rPr altLang="ru" sz="1400" lang="ru">
                <a:solidFill>
                  <a:srgbClr val="000000"/>
                </a:solidFill>
                <a:latin typeface="Arial"/>
              </a:rPr>
              <a:t>образовательное учреждение</a:t>
            </a:r>
            <a:endParaRPr sz="2800" lang="ru-RU">
              <a:solidFill>
                <a:srgbClr val="000000"/>
              </a:solidFill>
            </a:endParaRPr>
          </a:p>
          <a:p>
            <a:pPr algn="ctr"/>
            <a:r>
              <a:rPr altLang="ru" sz="1400" lang="en-US">
                <a:solidFill>
                  <a:srgbClr val="000000"/>
                </a:solidFill>
                <a:latin typeface="Arial"/>
              </a:rPr>
              <a:t> </a:t>
            </a:r>
            <a:r>
              <a:rPr altLang="ru" sz="1400" lang="ru">
                <a:solidFill>
                  <a:srgbClr val="000000"/>
                </a:solidFill>
                <a:latin typeface="Arial"/>
              </a:rPr>
              <a:t>детский сад</a:t>
            </a:r>
            <a:r>
              <a:rPr altLang="ru" sz="1400" lang="en-US">
                <a:solidFill>
                  <a:srgbClr val="000000"/>
                </a:solidFill>
                <a:latin typeface="Arial"/>
              </a:rPr>
              <a:t> </a:t>
            </a:r>
            <a:r>
              <a:rPr altLang="ru" sz="1400" lang="ru">
                <a:solidFill>
                  <a:srgbClr val="000000"/>
                </a:solidFill>
                <a:latin typeface="Arial"/>
              </a:rPr>
              <a:t>№</a:t>
            </a:r>
            <a:r>
              <a:rPr altLang="ru" sz="1400" lang="en-US">
                <a:solidFill>
                  <a:srgbClr val="000000"/>
                </a:solidFill>
                <a:latin typeface="Arial"/>
              </a:rPr>
              <a:t>5</a:t>
            </a:r>
            <a:r>
              <a:rPr altLang="ru" sz="1400" lang="en-US">
                <a:solidFill>
                  <a:srgbClr val="000000"/>
                </a:solidFill>
                <a:latin typeface="Arial"/>
              </a:rPr>
              <a:t> </a:t>
            </a:r>
            <a:r>
              <a:rPr altLang="ru" sz="1400" lang="ru">
                <a:solidFill>
                  <a:srgbClr val="000000"/>
                </a:solidFill>
                <a:latin typeface="Arial"/>
              </a:rPr>
              <a:t>комбинированного вида</a:t>
            </a:r>
            <a:r>
              <a:rPr altLang="ru" sz="1400" lang="en-US">
                <a:solidFill>
                  <a:srgbClr val="000000"/>
                </a:solidFill>
                <a:latin typeface="Arial"/>
              </a:rPr>
              <a:t> </a:t>
            </a:r>
            <a:r>
              <a:rPr altLang="ru" sz="1400" lang="ru">
                <a:solidFill>
                  <a:srgbClr val="000000"/>
                </a:solidFill>
                <a:latin typeface="Arial"/>
              </a:rPr>
              <a:t>Невского района</a:t>
            </a:r>
            <a:r>
              <a:rPr altLang="ru" sz="1400" lang="en-US">
                <a:solidFill>
                  <a:srgbClr val="000000"/>
                </a:solidFill>
                <a:latin typeface="Arial"/>
              </a:rPr>
              <a:t> </a:t>
            </a:r>
            <a:r>
              <a:rPr altLang="ru" sz="1400" lang="ru">
                <a:solidFill>
                  <a:srgbClr val="000000"/>
                </a:solidFill>
                <a:latin typeface="Arial"/>
              </a:rPr>
              <a:t>Санкт-Петербурга</a:t>
            </a:r>
            <a:r>
              <a:rPr altLang="ru" sz="1400" lang="en-US">
                <a:solidFill>
                  <a:srgbClr val="000000"/>
                </a:solidFill>
                <a:latin typeface="Arial"/>
              </a:rPr>
              <a:t> </a:t>
            </a:r>
            <a:endParaRPr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Google Shape;226;p9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970"/>
              <a:buFont typeface="Georgia"/>
              <a:buNone/>
            </a:pPr>
            <a:r>
              <a:rPr sz="2970" lang="ru-RU"/>
              <a:t>Игры на создание совместной стратегии </a:t>
            </a:r>
            <a:endParaRPr sz="2970"/>
          </a:p>
        </p:txBody>
      </p:sp>
      <p:sp>
        <p:nvSpPr>
          <p:cNvPr id="1048648" name="Google Shape;227;p9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920" cy="34290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274320" lvl="0" marL="2743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⚫"/>
            </a:pPr>
            <a:r>
              <a:rPr lang="ru-RU"/>
              <a:t>Ковер-самолет </a:t>
            </a:r>
          </a:p>
          <a:p>
            <a:pPr algn="l" indent="-274320" lvl="0" marL="27432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⚫"/>
            </a:pPr>
            <a:r>
              <a:rPr sz="2000" lang="ru-RU"/>
              <a:t>Команда </a:t>
            </a:r>
            <a:r>
              <a:rPr sz="2000" lang="ru"/>
              <a:t>вс</a:t>
            </a:r>
            <a:r>
              <a:rPr sz="2000" lang="ru-RU"/>
              <a:t>тает на коврик, задача: перевернуть его, чтобы никто из команды не встал  на пол</a:t>
            </a:r>
            <a:endParaRPr altLang="en-US" lang="zh-CN"/>
          </a:p>
          <a:p>
            <a:pPr algn="l" indent="-128587" lvl="0" marL="27432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endParaRPr altLang="en-US" lang="zh-CN"/>
          </a:p>
          <a:p>
            <a:pPr algn="l" indent="-274320" lvl="0" marL="27432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endParaRPr altLang="en-US" lang="zh-CN"/>
          </a:p>
          <a:p>
            <a:pPr algn="l" indent="-128587" lvl="0" marL="27432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endParaRPr altLang="en-US" lang="zh-CN"/>
          </a:p>
        </p:txBody>
      </p:sp>
      <p:sp>
        <p:nvSpPr>
          <p:cNvPr id="1048649" name="Google Shape;228;p9" descr="https://one_vision.jofo.me/data/userfiles/4988/images/460830-img_3144.jpg"/>
          <p:cNvSpPr/>
          <p:nvPr/>
        </p:nvSpPr>
        <p:spPr>
          <a:xfrm>
            <a:off x="63500" y="-136525"/>
            <a:ext cx="298450" cy="29845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cap="none" sz="1800" i="0" strike="noStrike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97160" name="Google Shape;229;p9" descr="https://lh6.googleusercontent.com/-rIk1m2KHo3s/TivjSnRIvLI/AAAAAAABNsM/NT4HM7r_Nwc/s800/IMG_3144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5122947" y="2089769"/>
            <a:ext cx="3312368" cy="2484516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Google Shape;234;p10"/>
          <p:cNvSpPr txBox="1">
            <a:spLocks noGrp="1"/>
          </p:cNvSpPr>
          <p:nvPr>
            <p:ph type="body" idx="1"/>
          </p:nvPr>
        </p:nvSpPr>
        <p:spPr>
          <a:xfrm>
            <a:off x="3851920" y="1145286"/>
            <a:ext cx="4953752" cy="34290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274320" lvl="0" marL="2743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⚫"/>
            </a:pPr>
            <a:r>
              <a:rPr lang="ru-RU"/>
              <a:t>Паутина. </a:t>
            </a:r>
            <a:r>
              <a:rPr sz="2000" lang="ru-RU"/>
              <a:t>Между деревьями натянута веревка в виде паутины.  Каждый участник команды должен пролезть в свое «окошко» и не задеть веревку  </a:t>
            </a:r>
            <a:endParaRPr sz="2000"/>
          </a:p>
        </p:txBody>
      </p:sp>
      <p:pic>
        <p:nvPicPr>
          <p:cNvPr id="2097161" name="Google Shape;235;p10" descr="http://doldubravushka.ru/wp-content/uploads/IMGP2410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395536" y="1707654"/>
            <a:ext cx="3708370" cy="2472438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Google Shape;240;p11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5062336" cy="34290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274320" lvl="0" marL="2743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⚫"/>
            </a:pPr>
            <a:r>
              <a:rPr lang="ru-RU"/>
              <a:t>Повтори узор. </a:t>
            </a:r>
            <a:r>
              <a:rPr sz="2000" lang="ru-RU"/>
              <a:t>Команде предлагается узор, состоящий из 20-25 элементов. Задача за 10 секунд запомнить и повторить его. </a:t>
            </a:r>
          </a:p>
          <a:p>
            <a:pPr algn="l" indent="-274320" lvl="0" marL="27432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⚫"/>
            </a:pPr>
            <a:r>
              <a:rPr sz="2000" lang="ru-RU"/>
              <a:t>Для успешного прохождения задания узор нужно разделить на части, и каждый игрок запомнит свою часть </a:t>
            </a:r>
            <a:endParaRPr sz="2000"/>
          </a:p>
        </p:txBody>
      </p:sp>
      <p:pic>
        <p:nvPicPr>
          <p:cNvPr id="2097162" name="Google Shape;241;p11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5364100" y="1594375"/>
            <a:ext cx="3475100" cy="2506576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Google Shape;247;p12"/>
          <p:cNvSpPr txBox="1">
            <a:spLocks noGrp="1"/>
          </p:cNvSpPr>
          <p:nvPr>
            <p:ph type="body" idx="1"/>
          </p:nvPr>
        </p:nvSpPr>
        <p:spPr>
          <a:xfrm>
            <a:off x="301752" y="1145275"/>
            <a:ext cx="5525636" cy="390418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274320" lvl="0" marL="2743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⚫"/>
            </a:pPr>
            <a:r>
              <a:rPr b="1" lang="ru-RU"/>
              <a:t>Супермозг.</a:t>
            </a:r>
          </a:p>
          <a:p>
            <a:pPr algn="l" indent="-274320" lvl="0" marL="27432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r>
              <a:rPr lang="ru-RU"/>
              <a:t> </a:t>
            </a:r>
            <a:r>
              <a:rPr sz="2000" lang="ru-RU"/>
              <a:t>Команде нужно запомнить сложные</a:t>
            </a:r>
          </a:p>
          <a:p>
            <a:pPr algn="l" indent="-274320" lvl="0" marL="27432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r>
              <a:rPr altLang="ru" sz="2000" lang="en-US"/>
              <a:t> </a:t>
            </a:r>
            <a:r>
              <a:rPr sz="2000" lang="ru-RU"/>
              <a:t>слова – количество слов определяется </a:t>
            </a:r>
            <a:r>
              <a:rPr sz="2000" lang="ru"/>
              <a:t>по</a:t>
            </a:r>
            <a:r>
              <a:rPr altLang="ru" sz="2000" lang="en-US"/>
              <a:t>    </a:t>
            </a:r>
            <a:endParaRPr altLang="en-US" lang="zh-CN"/>
          </a:p>
          <a:p>
            <a:pPr algn="l" indent="-274320" lvl="0" marL="27432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r>
              <a:rPr altLang="ru" sz="2000" lang="en-US"/>
              <a:t> </a:t>
            </a:r>
            <a:r>
              <a:rPr sz="2000" lang="ru-RU"/>
              <a:t>формуле: </a:t>
            </a:r>
            <a:endParaRPr altLang="en-US" lang="zh-CN"/>
          </a:p>
          <a:p>
            <a:pPr algn="l" indent="-274320" lvl="0" marL="27432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sz="2000" lang="ru-RU"/>
              <a:t>              </a:t>
            </a:r>
            <a:r>
              <a:rPr sz="2000" lang="ru-RU">
                <a:solidFill>
                  <a:srgbClr val="002060"/>
                </a:solidFill>
              </a:rPr>
              <a:t>Количество участников  х7</a:t>
            </a:r>
          </a:p>
          <a:p>
            <a:pPr algn="l" indent="-274320" lvl="0" marL="27432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sz="2000" lang="ru"/>
              <a:t>За</a:t>
            </a:r>
            <a:r>
              <a:rPr sz="2000" lang="ru-RU"/>
              <a:t>дача команды – распределить работу</a:t>
            </a:r>
            <a:endParaRPr sz="2000"/>
          </a:p>
          <a:p>
            <a:pPr algn="l" indent="-274320" lvl="0" marL="27432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sz="2000" lang="ru-RU"/>
              <a:t>согласно возможностям каждого </a:t>
            </a:r>
            <a:endParaRPr sz="2000"/>
          </a:p>
          <a:p>
            <a:pPr algn="l" indent="-274320" lvl="0" marL="27432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sz="2000" lang="ru"/>
              <a:t>у</a:t>
            </a:r>
            <a:r>
              <a:rPr sz="2000" lang="ru-RU"/>
              <a:t>частника </a:t>
            </a:r>
            <a:endParaRPr sz="2000"/>
          </a:p>
        </p:txBody>
      </p:sp>
      <p:pic>
        <p:nvPicPr>
          <p:cNvPr id="2097163" name="Google Shape;248;p12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5796792" y="1489777"/>
            <a:ext cx="3042410" cy="242311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Google Shape;253;p13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970"/>
              <a:buFont typeface="Georgia"/>
              <a:buNone/>
            </a:pPr>
            <a:r>
              <a:rPr sz="2970" lang="ru-RU"/>
              <a:t>Обратная связь </a:t>
            </a:r>
            <a:endParaRPr sz="2970"/>
          </a:p>
        </p:txBody>
      </p:sp>
      <p:sp>
        <p:nvSpPr>
          <p:cNvPr id="1048662" name="Google Shape;254;p13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920" cy="34290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274320" lvl="0" marL="2743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⚫"/>
            </a:pPr>
            <a:r>
              <a:rPr lang="ru-RU"/>
              <a:t>Что важно сказать:</a:t>
            </a:r>
          </a:p>
          <a:p>
            <a:pPr algn="l" indent="-274320" lvl="1" marL="54864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540"/>
              <a:buChar char="⚪"/>
            </a:pPr>
            <a:r>
              <a:rPr lang="ru-RU">
                <a:solidFill>
                  <a:schemeClr val="dk1"/>
                </a:solidFill>
              </a:rPr>
              <a:t>В командной работе очень важна слаженность действий</a:t>
            </a:r>
            <a:endParaRPr>
              <a:solidFill>
                <a:schemeClr val="dk1"/>
              </a:solidFill>
            </a:endParaRPr>
          </a:p>
          <a:p>
            <a:pPr algn="l" indent="-274320" lvl="1" marL="54864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540"/>
              <a:buChar char="⚪"/>
            </a:pPr>
            <a:r>
              <a:rPr lang="ru-RU">
                <a:solidFill>
                  <a:schemeClr val="dk1"/>
                </a:solidFill>
              </a:rPr>
              <a:t>Вклад каждого участника в командное дело имеет ценность</a:t>
            </a:r>
            <a:endParaRPr>
              <a:solidFill>
                <a:schemeClr val="dk1"/>
              </a:solidFill>
            </a:endParaRPr>
          </a:p>
          <a:p>
            <a:pPr algn="l" indent="-274320" lvl="1" marL="54864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540"/>
              <a:buChar char="⚪"/>
            </a:pPr>
            <a:r>
              <a:rPr lang="ru-RU">
                <a:solidFill>
                  <a:schemeClr val="dk1"/>
                </a:solidFill>
              </a:rPr>
              <a:t>Очень важно правильно распределять работу, учитывая характер и возможности участников</a:t>
            </a:r>
            <a:endParaRPr>
              <a:solidFill>
                <a:schemeClr val="dk1"/>
              </a:solidFill>
            </a:endParaRPr>
          </a:p>
          <a:p>
            <a:pPr algn="l" indent="-274320" lvl="1" marL="54864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Google Shape;174;p2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970"/>
              <a:buFont typeface="Georgia"/>
              <a:buNone/>
            </a:pPr>
            <a:r>
              <a:rPr sz="2970" lang="ru-RU"/>
              <a:t>Тренинг командообразования </a:t>
            </a:r>
            <a:endParaRPr sz="2970"/>
          </a:p>
        </p:txBody>
      </p:sp>
      <p:sp>
        <p:nvSpPr>
          <p:cNvPr id="1048613" name="Google Shape;175;p2"/>
          <p:cNvSpPr txBox="1">
            <a:spLocks noGrp="1"/>
          </p:cNvSpPr>
          <p:nvPr>
            <p:ph type="body" idx="1"/>
          </p:nvPr>
        </p:nvSpPr>
        <p:spPr>
          <a:xfrm>
            <a:off x="-109250" y="740675"/>
            <a:ext cx="9253200" cy="34290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ctr" indent="-274320" lvl="0" marL="2743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None/>
            </a:pPr>
          </a:p>
          <a:p>
            <a:pPr algn="ctr" indent="-274320" lvl="0" marL="27432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r>
              <a:rPr lang="ru-RU"/>
              <a:t>Это мероприятие или комплекс мероприятий    направленных на сплочение коллектива и улучшение личных взаимоотношений внутри команды </a:t>
            </a:r>
          </a:p>
        </p:txBody>
      </p:sp>
      <p:pic>
        <p:nvPicPr>
          <p:cNvPr id="2097153" name="Google Shape;176;p2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2798401" y="2611581"/>
            <a:ext cx="3165982" cy="193164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Google Shape;187;p3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970"/>
              <a:buFont typeface="Georgia"/>
              <a:buNone/>
            </a:pPr>
            <a:r>
              <a:rPr sz="2970" lang="ru-RU"/>
              <a:t>Для чего это нужно</a:t>
            </a:r>
            <a:endParaRPr sz="2970"/>
          </a:p>
        </p:txBody>
      </p:sp>
      <p:sp>
        <p:nvSpPr>
          <p:cNvPr id="1048617" name="Google Shape;188;p3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920" cy="34290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274320" lvl="0" marL="2743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⚫"/>
            </a:pPr>
            <a:r>
              <a:rPr lang="ru-RU"/>
              <a:t>Дать опыт совместной работы</a:t>
            </a:r>
          </a:p>
          <a:p>
            <a:pPr algn="l" indent="-274320" lvl="0" marL="27432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ru-RU"/>
              <a:t>Научить чувствовать друг друга без слов </a:t>
            </a:r>
          </a:p>
          <a:p>
            <a:pPr algn="l" indent="-274320" lvl="0" marL="27432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ru-RU"/>
              <a:t>Помочь распределить роли в команде</a:t>
            </a:r>
          </a:p>
          <a:p>
            <a:pPr algn="l" indent="-274320" lvl="0" marL="27432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ru-RU"/>
              <a:t>Дать опыт совместного достижения цели </a:t>
            </a:r>
          </a:p>
          <a:p>
            <a:pPr algn="l" indent="-274320" lvl="0" marL="27432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⚫"/>
            </a:pPr>
            <a:r>
              <a:rPr lang="ru-RU"/>
              <a:t>Дать опыт совместного проживания победы</a:t>
            </a:r>
          </a:p>
          <a:p>
            <a:pPr algn="l" indent="-128587" lvl="0" marL="27432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Google Shape;182;g200e5dc02eadff2b_0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4646" r="7185"/>
          <a:stretch>
            <a:fillRect/>
          </a:stretch>
        </p:blipFill>
        <p:spPr>
          <a:xfrm>
            <a:off x="1630173" y="161997"/>
            <a:ext cx="5574079" cy="442839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Google Shape;193;p4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970"/>
              <a:buFont typeface="Georgia"/>
              <a:buNone/>
            </a:pPr>
            <a:r>
              <a:rPr sz="2970" lang="ru-RU"/>
              <a:t>Игры на координацию совместных действий</a:t>
            </a:r>
            <a:endParaRPr sz="2970"/>
          </a:p>
        </p:txBody>
      </p:sp>
      <p:sp>
        <p:nvSpPr>
          <p:cNvPr id="1048624" name="Google Shape;194;p4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3262136" cy="34290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274320" lvl="0" marL="2743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None/>
            </a:pPr>
            <a:r>
              <a:rPr altLang="ru" lang="en-US"/>
              <a:t>   </a:t>
            </a:r>
            <a:r>
              <a:rPr altLang="ru" lang="ru"/>
              <a:t>П</a:t>
            </a:r>
            <a:r>
              <a:rPr lang="ru-RU"/>
              <a:t>альчики</a:t>
            </a:r>
            <a:endParaRPr altLang="en-US" lang="zh-CN"/>
          </a:p>
          <a:p>
            <a:pPr algn="l" indent="0" lvl="0" marL="27432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sz="2000" lang="ru-RU"/>
              <a:t>Задача команды – не сговариваясь, показать одинаковое количество пальцев</a:t>
            </a:r>
          </a:p>
          <a:p>
            <a:pPr algn="l" indent="-274320" lvl="0" marL="27432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endParaRPr sz="2000" lang="ru-RU"/>
          </a:p>
          <a:p>
            <a:pPr algn="l" indent="-274320" lvl="0" marL="27432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endParaRPr sz="2000" lang="ru-RU"/>
          </a:p>
        </p:txBody>
      </p:sp>
      <p:pic>
        <p:nvPicPr>
          <p:cNvPr id="2097155" name="Google Shape;195;p4" descr="https://ic.pics.livejournal.com/kayros_81/18272434/1386939/1386939_original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4572012" y="1470321"/>
            <a:ext cx="3456384" cy="2202874"/>
          </a:xfrm>
          <a:prstGeom prst="rect"/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Google Shape;201;p5" descr="http://bv-volga.ru/uploads/image/helium_hoop_1024x682_(1).jpg"/>
          <p:cNvPicPr preferRelativeResize="0">
            <a:picLocks noGrp="1"/>
          </p:cNvPicPr>
          <p:nvPr>
            <p:ph type="body" idx="1"/>
          </p:nvPr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301625" y="1439589"/>
            <a:ext cx="4038600" cy="2689771"/>
          </a:xfrm>
          <a:prstGeom prst="rect"/>
          <a:noFill/>
          <a:ln>
            <a:noFill/>
          </a:ln>
        </p:spPr>
      </p:pic>
      <p:sp>
        <p:nvSpPr>
          <p:cNvPr id="1048633" name="Google Shape;202;p5"/>
          <p:cNvSpPr txBox="1">
            <a:spLocks noGrp="1"/>
          </p:cNvSpPr>
          <p:nvPr>
            <p:ph type="body" idx="2"/>
          </p:nvPr>
        </p:nvSpPr>
        <p:spPr>
          <a:xfrm>
            <a:off x="4800600" y="1028700"/>
            <a:ext cx="4038600" cy="351129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274320" lvl="0" marL="2743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25"/>
              <a:buChar char="⚫"/>
            </a:pPr>
            <a:r>
              <a:rPr lang="ru-RU"/>
              <a:t>Игра «Обруч»</a:t>
            </a:r>
          </a:p>
          <a:p>
            <a:pPr algn="l" indent="0" lvl="0" marL="27432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sz="1600" lang="ru-RU"/>
              <a:t> </a:t>
            </a:r>
            <a:r>
              <a:rPr sz="2000" lang="ru-RU"/>
              <a:t>Задача команды – поднять обруч на указательных пальцах каждого из участников 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Google Shape;207;p6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4126232" cy="34290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274320" lvl="0" marL="27432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22"/>
              <a:buChar char="⚫"/>
            </a:pPr>
            <a:r>
              <a:rPr sz="2497" lang="ru-RU"/>
              <a:t>Пирамида. </a:t>
            </a:r>
            <a:r>
              <a:rPr sz="2220" lang="ru-RU"/>
              <a:t>Оборудование: канцелярская резинка, к которой привязаны прочные нити, их число равно числу игроков в команде. Задача: с помощью резинки построить пирамидку из пластиковых стаканов, не касаясь руками</a:t>
            </a:r>
            <a:endParaRPr sz="2220"/>
          </a:p>
        </p:txBody>
      </p:sp>
      <p:pic>
        <p:nvPicPr>
          <p:cNvPr id="2097157" name="Google Shape;208;p6" descr="http://4.bp.blogspot.com/-vBilONkxGFs/U6Qf4CU3TGI/AAAAAAAAAKc/PHVP7iTQ7cc/s1600/IMG_2889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4948986" y="1511873"/>
            <a:ext cx="3600400" cy="269580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Google Shape;213;p7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970"/>
              <a:buFont typeface="Georgia"/>
              <a:buNone/>
            </a:pPr>
            <a:r>
              <a:rPr sz="2970" lang="ru-RU"/>
              <a:t>Игры на телесный контакт</a:t>
            </a:r>
            <a:endParaRPr sz="2970"/>
          </a:p>
        </p:txBody>
      </p:sp>
      <p:sp>
        <p:nvSpPr>
          <p:cNvPr id="1048641" name="Google Shape;214;p7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4774304" cy="34290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274320" lvl="0" marL="27432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22"/>
              <a:buChar char="⚫"/>
            </a:pPr>
            <a:r>
              <a:rPr sz="2497" lang="ru-RU"/>
              <a:t>Волна. Игроки садятся друг за другом. Задача: поднять первого игрока на руки и передать в конец цепочки. Упражнение повторить со всеми игроками.</a:t>
            </a:r>
          </a:p>
          <a:p>
            <a:pPr algn="l" indent="-274320" lvl="0" marL="274320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ts val="2122"/>
              <a:buNone/>
            </a:pPr>
            <a:r>
              <a:rPr sz="2497" lang="ru-RU">
                <a:solidFill>
                  <a:srgbClr val="FF0000"/>
                </a:solidFill>
              </a:rPr>
              <a:t>Внимание! </a:t>
            </a:r>
          </a:p>
          <a:p>
            <a:pPr algn="l" indent="-274320" lvl="0" marL="274320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ts val="2122"/>
              <a:buNone/>
            </a:pPr>
            <a:r>
              <a:rPr sz="2497" lang="ru-RU">
                <a:solidFill>
                  <a:srgbClr val="FF0000"/>
                </a:solidFill>
              </a:rPr>
              <a:t>Требуется страховка взрослых! </a:t>
            </a:r>
            <a:endParaRPr sz="2497">
              <a:solidFill>
                <a:srgbClr val="FF0000"/>
              </a:solidFill>
            </a:endParaRPr>
          </a:p>
        </p:txBody>
      </p:sp>
      <p:pic>
        <p:nvPicPr>
          <p:cNvPr id="2097158" name="Google Shape;215;p7" descr="https://sun9-8.userapi.com/c858328/v858328187/1134b8/_lgizYwJlF8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5432687" y="1419620"/>
            <a:ext cx="2880320" cy="288032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Google Shape;220;p8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3982216" cy="34290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p>
            <a:pPr algn="l" indent="-274320" lvl="0" marL="2743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⚫"/>
            </a:pPr>
            <a:r>
              <a:rPr lang="ru-RU"/>
              <a:t>Прыжок веры</a:t>
            </a:r>
          </a:p>
          <a:p>
            <a:pPr algn="l" indent="-274320" lvl="0" marL="27432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sz="2000" lang="ru-RU"/>
              <a:t>1 участник падает спиной назад, другие его ловят</a:t>
            </a:r>
          </a:p>
          <a:p>
            <a:pPr algn="l" indent="-166370" lvl="0" marL="27432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2000"/>
          </a:p>
          <a:p>
            <a:pPr algn="l" indent="-274320" lvl="0" marL="27432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sz="2000" lang="ru-RU">
                <a:solidFill>
                  <a:srgbClr val="FF0000"/>
                </a:solidFill>
              </a:rPr>
              <a:t>Внимание! Требуется страховка взрослого!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097159" name="Google Shape;221;p8" descr="https://alt.izh.one/files/learning/98/%D1%80%D0%B8%D1%81%D1%83%D0%BD%D0%BE%D0%BA%203.jpg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4878683" y="1743656"/>
            <a:ext cx="3332510" cy="2232248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Командообразование как эффективный метод управления процессом воспитания в ДОУ </dc:title>
  <dc:creator>HRY-LX1T</dc:creator>
  <cp:lastModifiedBy>Admin</cp:lastModifiedBy>
  <dcterms:created xsi:type="dcterms:W3CDTF">2020-10-14T22:20:31Z</dcterms:created>
  <dcterms:modified xsi:type="dcterms:W3CDTF">2025-06-03T15:51:43Z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d3efed00eee64977a31596c08120324d</vt:lpwstr>
  </property>
</Properties>
</file>