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DC8404-1B4A-2B85-4142-E5D30086A8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CA9544D-1EC7-4FE4-CF19-EA7FDC1312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7CD6513-4FB1-528E-562E-BA94871F1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AF2F8-5F15-4310-A506-EE4FDC5CCE64}" type="datetimeFigureOut">
              <a:rPr lang="ru-RU" smtClean="0"/>
              <a:pPr/>
              <a:t>23.12.2023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0182CD7-52AD-96B2-6627-8949AC6FB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F0B7F7-95D1-F8C1-DE78-D55D5BF61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6862D-006C-4078-84BA-BA3751540C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31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37198B-ADF7-831B-19FC-127A0886F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26C523D-2710-8823-0FC9-B76D09BCDD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88F6BE-48FE-44F7-7AC3-AECEF589B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AF2F8-5F15-4310-A506-EE4FDC5CCE64}" type="datetimeFigureOut">
              <a:rPr lang="ru-RU" smtClean="0"/>
              <a:pPr/>
              <a:t>23.12.2023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839C0A-3599-3D20-F838-2E5E1DFDA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B2220B-EA96-9E4D-B733-544443BA5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6862D-006C-4078-84BA-BA3751540C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94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0312364-0101-7C1A-13A8-044C53BC4E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5D93038-5D4E-0885-1BAB-0883882D77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A237E9-0745-2943-F0D2-C22941DE8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AF2F8-5F15-4310-A506-EE4FDC5CCE64}" type="datetimeFigureOut">
              <a:rPr lang="ru-RU" smtClean="0"/>
              <a:pPr/>
              <a:t>23.12.2023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EC3549-288F-DB06-2078-F59BD520E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DA1FF1-94B3-873A-5F1B-8EBBBBD25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6862D-006C-4078-84BA-BA3751540C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617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E50C1E-850E-2979-3F00-F4D8D2B5A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1934FD-F21D-B228-7230-80833C47A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6AEB98-DCB9-CF5F-FE0A-5C4DD3C35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AF2F8-5F15-4310-A506-EE4FDC5CCE64}" type="datetimeFigureOut">
              <a:rPr lang="ru-RU" smtClean="0"/>
              <a:pPr/>
              <a:t>23.12.2023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E808D4-3F88-A601-1282-77C23F6DD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204C5E-2F35-BE45-14E5-F6C2164DA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6862D-006C-4078-84BA-BA3751540C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728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549807-F201-947B-5C59-0C782B6F9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4F921CB-4B39-A59F-51EF-6FCDDCC1E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AD4493-E2CE-C08C-033C-C1255D61E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AF2F8-5F15-4310-A506-EE4FDC5CCE64}" type="datetimeFigureOut">
              <a:rPr lang="ru-RU" smtClean="0"/>
              <a:pPr/>
              <a:t>23.12.2023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67EFFE-9E10-1338-774B-1DAD0964B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5D59D8-5921-F061-1467-2479C0917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6862D-006C-4078-84BA-BA3751540C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549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344928-557A-4BA8-C2DA-55F2C5F71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99A22A-F3A4-E4F8-AA9D-5905FD30F2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1DEEAD4-3A94-B200-58E9-2A498D77E4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395B16B-74D3-3231-EC6F-B7C2187A3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AF2F8-5F15-4310-A506-EE4FDC5CCE64}" type="datetimeFigureOut">
              <a:rPr lang="ru-RU" smtClean="0"/>
              <a:pPr/>
              <a:t>23.12.2023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4E6AF26-E1F1-0BBE-EFDA-44F9070E9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76F0F3D-5F49-6152-0EEC-661741296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6862D-006C-4078-84BA-BA3751540C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27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E27F1B-72A3-F441-28C9-DE879EEAB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92615F7-1346-4C1B-3F7F-B034186B6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2A7BDD5-FD95-31AE-AC28-70893A5345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0F6275D-26D7-9B4C-C467-6013B71C8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BE074B7-7F54-D3F2-0C5C-834AFCA32E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0DE7DCD-F8E1-3511-F552-0E1A04853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AF2F8-5F15-4310-A506-EE4FDC5CCE64}" type="datetimeFigureOut">
              <a:rPr lang="ru-RU" smtClean="0"/>
              <a:pPr/>
              <a:t>23.12.2023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8F8CA88-021A-0A0D-5319-CC29B4A87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A3BBF67-3947-2C8C-8AEE-9532DF3F3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6862D-006C-4078-84BA-BA3751540C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715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DEF99D-7774-C14E-7725-53CF76817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3675322-73F6-BC6B-37CB-F60746933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AF2F8-5F15-4310-A506-EE4FDC5CCE64}" type="datetimeFigureOut">
              <a:rPr lang="ru-RU" smtClean="0"/>
              <a:pPr/>
              <a:t>23.12.2023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028247A-9A4A-09ED-27A6-6BEED1F4D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E5560C3-550F-3E2B-2432-19552C4BA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6862D-006C-4078-84BA-BA3751540C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146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CC6226B-9191-E38E-7241-EDBFDE1ED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AF2F8-5F15-4310-A506-EE4FDC5CCE64}" type="datetimeFigureOut">
              <a:rPr lang="ru-RU" smtClean="0"/>
              <a:pPr/>
              <a:t>23.12.2023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3758E1B-FFCA-1DE5-8747-C974FF738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A26E482-F98E-1BD6-9189-E52F169D6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6862D-006C-4078-84BA-BA3751540C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45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3D5785-451D-CA46-1352-00861C26B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541CD8-5B2A-607E-3B92-CE9C84BC1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FC14B49-A375-3919-C41B-9D6A4D8832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60F2BE9-2793-D6BC-20FD-490492F4F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AF2F8-5F15-4310-A506-EE4FDC5CCE64}" type="datetimeFigureOut">
              <a:rPr lang="ru-RU" smtClean="0"/>
              <a:pPr/>
              <a:t>23.12.2023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B6C2683-9419-1705-0685-917DB6FAE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47C026A-4977-2E92-4278-4EF4CFCC8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6862D-006C-4078-84BA-BA3751540C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017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533857-3D09-6203-CB3B-B1E5E1C0E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84563FA-C608-0F8D-FC97-3979D37930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CB41ABF-F17B-D36C-C0C4-5B2B4886D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77B6C0B-9BDE-A6E9-B437-7255F61A9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AF2F8-5F15-4310-A506-EE4FDC5CCE64}" type="datetimeFigureOut">
              <a:rPr lang="ru-RU" smtClean="0"/>
              <a:pPr/>
              <a:t>23.12.2023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1F2FEE4-68F8-42E3-A452-B6915ACA4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A3DF4BB-1F25-FB6E-ABED-04009C135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6862D-006C-4078-84BA-BA3751540C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35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0C7DD6-2E4D-B1EE-E988-93031FD47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51157B1-5876-3B71-9E94-A53A3424EB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99869D-4D68-B7C4-27F4-370CD0A75D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AF2F8-5F15-4310-A506-EE4FDC5CCE64}" type="datetimeFigureOut">
              <a:rPr lang="ru-RU" smtClean="0"/>
              <a:pPr/>
              <a:t>23.12.2023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F3693A-E749-28BE-3072-2CC5A209BA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18D1B17-3C1A-3331-DBAE-64228F6E98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6862D-006C-4078-84BA-BA3751540C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035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ED838A-48C6-401D-96D3-5B41E388E0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711" y="253118"/>
            <a:ext cx="9144000" cy="683860"/>
          </a:xfrm>
        </p:spPr>
        <p:txBody>
          <a:bodyPr>
            <a:normAutofit/>
          </a:bodyPr>
          <a:lstStyle/>
          <a:p>
            <a:r>
              <a:rPr lang="ru-RU" sz="2000" b="1" dirty="0"/>
              <a:t>Государственное бюджетное дошкольное образовательное учреждение детский сад №5 комбинированного вида Невского района Санкт-Петербурга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E58F556-0316-4D2B-8098-BA578D5A10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5377" y="2601119"/>
            <a:ext cx="10498667" cy="1655762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002060"/>
                </a:solidFill>
              </a:rPr>
              <a:t>Дидактическая игра</a:t>
            </a:r>
          </a:p>
          <a:p>
            <a:r>
              <a:rPr lang="ru-RU" sz="4000" b="1" dirty="0">
                <a:solidFill>
                  <a:srgbClr val="002060"/>
                </a:solidFill>
              </a:rPr>
              <a:t> «Песенка на ладошке» 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DDD81D6-1033-491D-8C64-0FFCF88B0A20}"/>
              </a:ext>
            </a:extLst>
          </p:cNvPr>
          <p:cNvSpPr txBox="1">
            <a:spLocks/>
          </p:cNvSpPr>
          <p:nvPr/>
        </p:nvSpPr>
        <p:spPr>
          <a:xfrm>
            <a:off x="6382565" y="6097506"/>
            <a:ext cx="5527213" cy="5073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Разработчики 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Кириллова Елена Васильевна, учитель-логопед</a:t>
            </a:r>
          </a:p>
          <a:p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Шайкова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Любовь Евгеньевна, учитель-дефектолог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5995A61-E531-45DB-89F3-48B5CC699A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360" y="936978"/>
            <a:ext cx="2171858" cy="2206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471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B08EC7-3A7B-5EA4-FE64-E1028F2CF4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63631" y="348641"/>
            <a:ext cx="5861538" cy="36256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Дидактическая игра «Песенка на ладошке».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FE00EBE-0BB5-2F80-5012-BAD17FBC9F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984737"/>
            <a:ext cx="9144000" cy="5524621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Цель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: и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гра способствует развитию моторики, координации, мышления, памяти, концентрации внимания, способствует запоминанию названий основных цветов, формировать умения различать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у себя правую, левую руку.</a:t>
            </a:r>
            <a:b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Оборудование: 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 кубика (желтый, красный, синий) с липучками, на которые можно прикреплять карточки с буквами (А,О,У,Э,Ы,И). 1 кубик для бросания с изображением рук (правой и левой)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с обозначением 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одного из основных цветов.</a:t>
            </a:r>
            <a:b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Ход игры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цветные кубики выставляются в ряд, буквой вниз. Ребенок бросает кубик с изображением рук и выбирает необходимый кубик из ряда, той рукой, которая изображена на верхней стороне кубика. Если сверху нарисована правая рука в красной рамке, то необходимо взять красный кубик правой рукой и, перевернув его, пропеть звук, который изображает нарисованная гласная.</a:t>
            </a:r>
            <a:b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Усложнение: 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после нескольких ходов можно спросить ребенка дотронулся до нужного кубика, запомнил ли он, какая песенка там прячется.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Пособие может использоваться для детей от 4- 7 лет, в том числе дл детей  с ОВЗ.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01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FB3C42-23E4-E5A1-B6D1-FF26970D3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3149874" y="686736"/>
            <a:ext cx="4949644" cy="1027736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 для использования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FBF34744-D5D4-55AE-B00D-0537644202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056" y="1625600"/>
            <a:ext cx="3498121" cy="3932210"/>
          </a:xfr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CB4AA114-9EDA-82EB-4CEB-A8AA4F3B3F7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8274" y="867508"/>
            <a:ext cx="3227754" cy="2420816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AE7895C7-75DC-1B3D-39F2-1705FCBB84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1381" y="3717091"/>
            <a:ext cx="3321539" cy="2214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302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FB3C42-23E4-E5A1-B6D1-FF26970D3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3149874" y="686736"/>
            <a:ext cx="4949644" cy="1027736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 для использования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434D7DD-98E9-513D-89A6-646C049807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95" y="2175761"/>
            <a:ext cx="1099208" cy="2854235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B8CAA34-2E3B-E0ED-B724-A9A5321ED1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604" y="2175761"/>
            <a:ext cx="1099208" cy="1492738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25B86D19-665D-796C-014E-27BCF1BDF9E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8597" y="3602878"/>
            <a:ext cx="1165375" cy="1407604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AEC4BD8F-7EE1-91DC-0F1B-0771F8302C1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942" y="2131625"/>
            <a:ext cx="1210294" cy="2942505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CB4AA114-9EDA-82EB-4CEB-A8AA4F3B3F7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1551" y="1008184"/>
            <a:ext cx="3227754" cy="2420816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AE7895C7-75DC-1B3D-39F2-1705FCBB843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1766" y="3771242"/>
            <a:ext cx="3321539" cy="2214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4497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238</Words>
  <Application>Microsoft Office PowerPoint</Application>
  <PresentationFormat>Широкоэкранный</PresentationFormat>
  <Paragraphs>14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Государственное бюджетное дошкольное образовательное учреждение детский сад №5 комбинированного вида Невского района Санкт-Петербурга</vt:lpstr>
      <vt:lpstr>Дидактическая игра «Песенка на ладошке».</vt:lpstr>
      <vt:lpstr>Материал для использования</vt:lpstr>
      <vt:lpstr>Материал для использования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Песенка на ладошке.</dc:title>
  <dc:creator>Aleksey2020</dc:creator>
  <cp:lastModifiedBy>Елена Журавлева</cp:lastModifiedBy>
  <cp:revision>7</cp:revision>
  <dcterms:created xsi:type="dcterms:W3CDTF">2023-12-18T16:28:39Z</dcterms:created>
  <dcterms:modified xsi:type="dcterms:W3CDTF">2023-12-23T13:48:36Z</dcterms:modified>
</cp:coreProperties>
</file>