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BD2BD-AB89-45FE-B5BC-728B4823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FF213B-6876-4E4C-A8FF-8150D8049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E2088-CEA7-4D39-A479-8936EC94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2C5F8-E39D-40A3-B0EF-128B6815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AD4BE-8B06-4CEA-9AE8-83E89B2D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1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B5DD4-C8CC-431A-8F37-71EF37F5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AACA18-547C-4639-94F5-A29C884B8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011BB-9760-4D5F-B7A2-09E9EFA2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5EA2E-813D-4415-9389-F0568F65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53FC2-AE01-49FE-A64E-8831B59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5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6291C-07C5-4FB3-BBA6-A01F17ED9A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EF38F3-30AA-4001-BC35-723694FEF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23B67-F71F-42B5-A319-EBCA1A99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A0F68-C44C-4B84-90EA-F4B49766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9B4ED-E9A5-463B-86E0-E335F87A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3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2627-351B-466D-ACFE-0A351A51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0A58-CE50-4B07-8983-7BFC031CC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A0D5B-0135-4282-BE99-1B5E1182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88149-CC69-4662-84E9-89CCCA42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858CA-BFD2-4EE7-82A5-73CB276E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4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0F08B-AC26-48E7-993C-2782E81E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4738F5-37CC-4BC6-9002-95FB86E2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22B98C-92F2-4042-9384-689701C2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505AD-D1C2-46AB-B677-16070241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284A7-01E2-444D-A7D5-645FB238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9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E7250-2820-4C4E-BE2F-81808E9A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3F30C1-F5A2-421B-8AEA-1C9FF15BB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278319-E4B9-4E42-9FAA-4E4692CD0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1B0DD-58F8-4B18-A158-B56AB07D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0249A-669D-4D48-BE21-69BC6ECE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0451C1-12B1-47D0-AE2F-B7C9FF6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D7CF6-86AB-4BE8-8EB5-37887B38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EE61E-80D2-449D-A2AC-32D3EB47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3D7D52-681E-4CA9-90B8-A6C8E4241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F41B8B-72D6-4C47-9A1C-12D0D41B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CF3492-9CD3-44DF-9D93-A36F8200E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166D67-BC50-47A5-B734-5F7111A2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558A5A-5370-498B-A77D-F714236E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8C4BB0-833E-4EA6-9329-9641DEAB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AF69-06FF-468C-B308-50A8C376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B015D6-1519-41E0-92F3-0B4139D7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4EB2E-7023-4683-9B4A-71C38967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97F7B6-6A05-46BE-A250-7FFEF2CC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F4DD4D-9A9B-45E4-83A9-20B1FE43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1A357-3E67-4848-BAD2-27526AC2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5E932F-6C61-4EE3-97EE-CE98AFF7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FAD3-8928-4F5A-BA2C-4E1F63D4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32041-42E6-4882-9835-385AC6DA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60D2F0-3C41-4FE9-BCC6-390F226EF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412C9-89CB-4FE3-AD56-19B07758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FA735A-6316-49EB-B404-ECCE5440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50DD2-AC30-41CE-AD17-3467634F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F0CB7-509F-4A52-9F05-C6B2EA81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526BDF-EA1F-4EF1-A881-A527DA33B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894BA0-90E0-43D9-BC31-39EB5B2FA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BF609-D695-439F-BF0B-3379CA22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D62F6-D021-42FF-B4BD-9A637BD8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D332D-74D6-4746-B542-12B8E65C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6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2B33D-0532-46DC-BD39-68022818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2D60D-0B9E-46E7-A855-14EE70385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61078-EC94-4A74-978E-EBC519566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CECA-2EF8-47B5-8989-68145AFE15F0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FF75-242E-4C65-87B6-6CB4ABA3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FFB20-C901-49F7-8C19-DF92AEB81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42E6-8615-4B77-BB78-3313B434A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0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A899-9D18-4DAD-94F5-5E00CC46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0" y="2311718"/>
            <a:ext cx="7589520" cy="2387600"/>
          </a:xfrm>
        </p:spPr>
        <p:txBody>
          <a:bodyPr>
            <a:noAutofit/>
          </a:bodyPr>
          <a:lstStyle/>
          <a:p>
            <a:r>
              <a:rPr lang="ru-RU" sz="4400" b="1" dirty="0"/>
              <a:t>Проект </a:t>
            </a:r>
            <a:br>
              <a:rPr lang="ru-RU" sz="4400" b="1" dirty="0"/>
            </a:br>
            <a:r>
              <a:rPr lang="ru-RU" sz="4400" b="1" dirty="0"/>
              <a:t>познавательно – исследовательский, физкультурный</a:t>
            </a:r>
            <a:br>
              <a:rPr lang="ru-RU" sz="4400" b="1" dirty="0"/>
            </a:br>
            <a:r>
              <a:rPr lang="ru-RU" sz="4400" b="1" dirty="0"/>
              <a:t>для детей раннего возраста «Зимнее путешествие со Снеговиком»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3497DFE-A279-4C8D-99E6-C18ADD9F2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214" y="4798527"/>
            <a:ext cx="6365240" cy="1655762"/>
          </a:xfrm>
        </p:spPr>
        <p:txBody>
          <a:bodyPr>
            <a:noAutofit/>
          </a:bodyPr>
          <a:lstStyle/>
          <a:p>
            <a:r>
              <a:rPr lang="ru-RU" sz="2000" dirty="0"/>
              <a:t>Участники проекта:</a:t>
            </a:r>
          </a:p>
          <a:p>
            <a:r>
              <a:rPr lang="ru-RU" sz="2000" dirty="0"/>
              <a:t> Рябченко О.А., </a:t>
            </a:r>
            <a:r>
              <a:rPr lang="ru-RU" sz="2000" dirty="0" err="1"/>
              <a:t>Шляпина</a:t>
            </a:r>
            <a:r>
              <a:rPr lang="ru-RU" sz="2000" dirty="0"/>
              <a:t> Т.П. - воспитатели, </a:t>
            </a:r>
          </a:p>
          <a:p>
            <a:r>
              <a:rPr lang="ru-RU" sz="2000" dirty="0"/>
              <a:t>Шемякина С.Д. – инструктор по физической культуре, </a:t>
            </a:r>
          </a:p>
          <a:p>
            <a:r>
              <a:rPr lang="ru-RU" sz="2000" dirty="0"/>
              <a:t>Истратова А.В. – педагог – психолог, </a:t>
            </a:r>
          </a:p>
          <a:p>
            <a:r>
              <a:rPr lang="ru-RU" sz="2000" dirty="0"/>
              <a:t>дети,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49260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A899-9D18-4DAD-94F5-5E00CC46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92019"/>
            <a:ext cx="6499412" cy="2472205"/>
          </a:xfrm>
        </p:spPr>
        <p:txBody>
          <a:bodyPr>
            <a:noAutofit/>
          </a:bodyPr>
          <a:lstStyle/>
          <a:p>
            <a:r>
              <a:rPr lang="ru-RU" sz="3200" b="1" dirty="0"/>
              <a:t>Цель проекта: </a:t>
            </a:r>
            <a:r>
              <a:rPr lang="ru-RU" sz="3200" dirty="0">
                <a:effectLst/>
                <a:ea typeface="Calibri" panose="020F0502020204030204" pitchFamily="34" charset="0"/>
              </a:rPr>
              <a:t>сформировать у детей раннего возраста представлений о зимнем времени года, зимних играх и забавах.</a:t>
            </a:r>
            <a:r>
              <a:rPr lang="ru-RU" sz="3200" b="1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453F30-FAB7-495F-B678-898BF94C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4518212"/>
            <a:ext cx="4159623" cy="233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2556-1258-4A34-9ABA-87CF410B96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23726" r="7243"/>
          <a:stretch/>
        </p:blipFill>
        <p:spPr>
          <a:xfrm>
            <a:off x="7812742" y="2148174"/>
            <a:ext cx="4159623" cy="23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A899-9D18-4DAD-94F5-5E00CC46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8894" y="2340087"/>
            <a:ext cx="7605806" cy="2387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Задачи проекта:</a:t>
            </a:r>
            <a:br>
              <a:rPr lang="ru-RU" sz="2400" b="1" dirty="0"/>
            </a:b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1.Расширение представлений детей о сезонных изменениях в природе;</a:t>
            </a:r>
            <a:b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.Повышение интереса детей к участию в зимних забавах и экспериментов со снегом и льдом;</a:t>
            </a:r>
            <a:b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.Укрепление мышц рук, ног, туловища в тематических подвижных играх, пальчиковых играх, 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нейрогимнастике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подвижными играми со снегом, льдом.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C0D0E"/>
                </a:solidFill>
                <a:ea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C0D0E"/>
                </a:solidFill>
                <a:effectLst/>
                <a:ea typeface="Times New Roman" panose="02020603050405020304" pitchFamily="18" charset="0"/>
              </a:rPr>
              <a:t>.Развитие мелкой моторики и тактильной чувствительности; 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br>
              <a:rPr lang="ru-RU" sz="3200" dirty="0">
                <a:effectLst/>
                <a:ea typeface="Times New Roman" panose="02020603050405020304" pitchFamily="18" charset="0"/>
              </a:rPr>
            </a:br>
            <a:endParaRPr lang="ru-RU" sz="32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A83E9-D75F-4643-8CB1-62B40FD48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3" y="4156315"/>
            <a:ext cx="2092493" cy="2712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95CD89-2072-4BCD-A800-CD8D4019B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r="6207" b="23722"/>
          <a:stretch/>
        </p:blipFill>
        <p:spPr>
          <a:xfrm>
            <a:off x="4654639" y="4156315"/>
            <a:ext cx="4123319" cy="27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A899-9D18-4DAD-94F5-5E00CC46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633" y="557306"/>
            <a:ext cx="7501367" cy="2387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Задачи проекта:</a:t>
            </a:r>
            <a:br>
              <a:rPr lang="ru-RU" sz="2400" b="1" dirty="0"/>
            </a:br>
            <a:r>
              <a:rPr lang="ru-RU" sz="2400" dirty="0">
                <a:solidFill>
                  <a:srgbClr val="0C0D0E"/>
                </a:solidFill>
                <a:ea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C0D0E"/>
                </a:solidFill>
                <a:effectLst/>
                <a:ea typeface="Times New Roman" panose="02020603050405020304" pitchFamily="18" charset="0"/>
              </a:rPr>
              <a:t>.Развитие сенсорного восприятия (цвет, форма);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6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.Развитие творческих способностей детей, речи, памяти в совместной деятельности художественно – эстетической направленности с использованием нетрадиционных методик продуктивной деятельности; 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AA77C-7EF0-49C1-9BDD-B7EDED998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0" y="2944906"/>
            <a:ext cx="2702411" cy="3913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19074A-7F9A-4DA4-A46C-5538D9F45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1" r="19280" b="-1"/>
          <a:stretch/>
        </p:blipFill>
        <p:spPr>
          <a:xfrm>
            <a:off x="4690634" y="3913095"/>
            <a:ext cx="4059200" cy="29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A899-9D18-4DAD-94F5-5E00CC46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480" y="1925002"/>
            <a:ext cx="7589520" cy="2387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Задачи проекта: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C0D0E"/>
                </a:solidFill>
                <a:ea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C0D0E"/>
                </a:solidFill>
                <a:effectLst/>
                <a:ea typeface="Times New Roman" panose="02020603050405020304" pitchFamily="18" charset="0"/>
              </a:rPr>
              <a:t>.Развитие эмоционально-волевой сферы (знакомство с базовыми эмоциями, формирование навыков саморегуляции)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любознательности, эмоциональной отзывчивости;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.Формирование представлений детей о безопасном поведении зимой во время прогулки, досуга с родителями;</a:t>
            </a:r>
            <a:b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9.Воспитание эстетических чувств во время зимних прогулок, умения замечать красоту зимней природы, беречь природу.</a:t>
            </a:r>
            <a:br>
              <a:rPr lang="ru-RU" sz="2400" dirty="0">
                <a:effectLst/>
                <a:ea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E23530-5649-4607-8DF7-331CF933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75" y="4047566"/>
            <a:ext cx="4244624" cy="2810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469F3-77CC-4A83-A6B0-BAD9DA7C3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18431" r="6801"/>
          <a:stretch/>
        </p:blipFill>
        <p:spPr>
          <a:xfrm>
            <a:off x="4602480" y="4680671"/>
            <a:ext cx="3165272" cy="21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4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253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 познавательно – исследовательский, физкультурный для детей раннего возраста «Зимнее путешествие со Снеговиком»</vt:lpstr>
      <vt:lpstr>Цель проекта: сформировать у детей раннего возраста представлений о зимнем времени года, зимних играх и забавах. </vt:lpstr>
      <vt:lpstr>Задачи проекта: 1.Расширение представлений детей о сезонных изменениях в природе; 2.Повышение интереса детей к участию в зимних забавах и экспериментов со снегом и льдом; 3.Укрепление мышц рук, ног, туловища в тематических подвижных играх, пальчиковых играх, нейрогимнастике, подвижными играми со снегом, льдом. 4.Развитие мелкой моторики и тактильной чувствительности;   </vt:lpstr>
      <vt:lpstr>Задачи проекта: 5.Развитие сенсорного восприятия (цвет, форма); 6.Развитие творческих способностей детей, речи, памяти в совместной деятельности художественно – эстетической направленности с использованием нетрадиционных методик продуктивной деятельности;  </vt:lpstr>
      <vt:lpstr>Задачи проекта: 7.Развитие эмоционально-волевой сферы (знакомство с базовыми эмоциями, формирование навыков саморегуляции), любознательности, эмоциональной отзывчивости; 8.Формирование представлений детей о безопасном поведении зимой во время прогулки, досуга с родителями; 9.Воспитание эстетических чувств во время зимних прогулок, умения замечать красоту зимней природы, беречь природу.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Севиль</dc:creator>
  <cp:lastModifiedBy>a2699</cp:lastModifiedBy>
  <cp:revision>7</cp:revision>
  <dcterms:created xsi:type="dcterms:W3CDTF">2026-01-22T17:33:38Z</dcterms:created>
  <dcterms:modified xsi:type="dcterms:W3CDTF">2026-01-23T11:12:57Z</dcterms:modified>
</cp:coreProperties>
</file>