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60" r:id="rId4"/>
    <p:sldId id="258" r:id="rId5"/>
    <p:sldId id="257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56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5419F-62AD-4A65-B017-E6B06E48381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7298-EE84-4427-BBD8-F0426ABB6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7298-EE84-4427-BBD8-F0426ABB64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412776"/>
            <a:ext cx="6667552" cy="424847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640960" cy="100811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для детей с ТМНР «Родничок»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Коротыч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М.К., Волошина Е.В.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Учитель-логопед Кириллова Е.В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Учитель-дефектолог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Шайкова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Л.Е.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Матрёшкина</a:t>
            </a:r>
            <a:r>
              <a:rPr lang="ru-RU" dirty="0">
                <a:solidFill>
                  <a:srgbClr val="FF0000"/>
                </a:solidFill>
              </a:rPr>
              <a:t> сказка </a:t>
            </a:r>
            <a:br>
              <a:rPr lang="ru-RU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Танец Матрешек - Танец Матреш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1143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8541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759"/>
            <a:ext cx="8712968" cy="706969"/>
          </a:xfrm>
        </p:spPr>
        <p:txBody>
          <a:bodyPr/>
          <a:lstStyle/>
          <a:p>
            <a:r>
              <a:rPr lang="ru-RU" dirty="0"/>
              <a:t>Знакомство с матрешкой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79512" y="5229200"/>
            <a:ext cx="8820471" cy="1440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 на бытовые темы: об игрушках. Воспитанники узнали из чего сделаны матрёшки и какими они бывают.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2"/>
          <a:stretch/>
        </p:blipFill>
        <p:spPr>
          <a:xfrm>
            <a:off x="395536" y="1340768"/>
            <a:ext cx="8388424" cy="36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1" b="28182"/>
          <a:stretch/>
        </p:blipFill>
        <p:spPr>
          <a:xfrm>
            <a:off x="323528" y="332656"/>
            <a:ext cx="8516072" cy="5544616"/>
          </a:xfrm>
        </p:spPr>
      </p:pic>
    </p:spTree>
    <p:extLst>
      <p:ext uri="{BB962C8B-B14F-4D97-AF65-F5344CB8AC3E}">
        <p14:creationId xmlns:p14="http://schemas.microsoft.com/office/powerpoint/2010/main" val="8972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88641"/>
            <a:ext cx="7920880" cy="720079"/>
          </a:xfrm>
        </p:spPr>
        <p:txBody>
          <a:bodyPr/>
          <a:lstStyle/>
          <a:p>
            <a:r>
              <a:rPr lang="ru-RU" dirty="0"/>
              <a:t>Расписная матрешка!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126832" cy="45965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561856"/>
            <a:ext cx="8352927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Воспитанники группы вместе с педагогами создали фотозону-большую матрешку и украсили ее, проявив творчество.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2394" y="0"/>
            <a:ext cx="9418890" cy="976211"/>
          </a:xfrm>
        </p:spPr>
        <p:txBody>
          <a:bodyPr/>
          <a:lstStyle/>
          <a:p>
            <a:pPr algn="l"/>
            <a:r>
              <a:rPr lang="ru-RU" dirty="0"/>
              <a:t>Вместе весело играть!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19407" r="22240" b="559"/>
          <a:stretch/>
        </p:blipFill>
        <p:spPr>
          <a:xfrm>
            <a:off x="467544" y="2377988"/>
            <a:ext cx="1584176" cy="44032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" r="10449" b="7933"/>
          <a:stretch/>
        </p:blipFill>
        <p:spPr>
          <a:xfrm>
            <a:off x="5689463" y="976211"/>
            <a:ext cx="3454537" cy="5805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" b="14306"/>
          <a:stretch/>
        </p:blipFill>
        <p:spPr>
          <a:xfrm>
            <a:off x="2505713" y="1700807"/>
            <a:ext cx="3183750" cy="51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16632"/>
            <a:ext cx="8424936" cy="1656184"/>
          </a:xfrm>
        </p:spPr>
        <p:txBody>
          <a:bodyPr/>
          <a:lstStyle/>
          <a:p>
            <a:pPr algn="l"/>
            <a:r>
              <a:rPr lang="ru-RU" dirty="0"/>
              <a:t>Мы с матрёшками играем, сказки России изучаем!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336704" cy="4752529"/>
          </a:xfrm>
        </p:spPr>
      </p:pic>
    </p:spTree>
    <p:extLst>
      <p:ext uri="{BB962C8B-B14F-4D97-AF65-F5344CB8AC3E}">
        <p14:creationId xmlns:p14="http://schemas.microsoft.com/office/powerpoint/2010/main" val="2195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568951" cy="2348880"/>
          </a:xfrm>
        </p:spPr>
        <p:txBody>
          <a:bodyPr/>
          <a:lstStyle/>
          <a:p>
            <a:pPr algn="l"/>
            <a:r>
              <a:rPr lang="ru-RU" sz="4000" b="0" dirty="0">
                <a:effectLst/>
              </a:rPr>
              <a:t>Приобщение дошкольников к книжной культуре в контексте реализации ФГОС ДО, ФАОП ДО.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67532"/>
            <a:ext cx="5760640" cy="4320481"/>
          </a:xfrm>
        </p:spPr>
      </p:pic>
    </p:spTree>
    <p:extLst>
      <p:ext uri="{BB962C8B-B14F-4D97-AF65-F5344CB8AC3E}">
        <p14:creationId xmlns:p14="http://schemas.microsoft.com/office/powerpoint/2010/main" val="3402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txBody>
          <a:bodyPr/>
          <a:lstStyle/>
          <a:p>
            <a:pPr algn="ctr"/>
            <a:r>
              <a:rPr lang="ru-RU" dirty="0"/>
              <a:t>Педагоги познакомили детей с русскими народными сказками, проигрывали сюжеты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29" y="3212976"/>
            <a:ext cx="4345350" cy="3259013"/>
          </a:xfrm>
        </p:spPr>
      </p:pic>
    </p:spTree>
    <p:extLst>
      <p:ext uri="{BB962C8B-B14F-4D97-AF65-F5344CB8AC3E}">
        <p14:creationId xmlns:p14="http://schemas.microsoft.com/office/powerpoint/2010/main" val="40362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59" cy="2376264"/>
          </a:xfrm>
        </p:spPr>
        <p:txBody>
          <a:bodyPr/>
          <a:lstStyle/>
          <a:p>
            <a:pPr algn="l"/>
            <a:r>
              <a:rPr lang="ru-RU" dirty="0"/>
              <a:t>Театрализованная деятельность по сказкам с использованием матрёшек.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07758"/>
            <a:ext cx="5688632" cy="4266475"/>
          </a:xfrm>
        </p:spPr>
      </p:pic>
    </p:spTree>
    <p:extLst>
      <p:ext uri="{BB962C8B-B14F-4D97-AF65-F5344CB8AC3E}">
        <p14:creationId xmlns:p14="http://schemas.microsoft.com/office/powerpoint/2010/main" val="25389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124</Words>
  <Application>Microsoft Office PowerPoint</Application>
  <PresentationFormat>Экран (4:3)</PresentationFormat>
  <Paragraphs>16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Trebuchet MS</vt:lpstr>
      <vt:lpstr>Воздушный поток</vt:lpstr>
      <vt:lpstr>Матрёшкина сказка  </vt:lpstr>
      <vt:lpstr>Знакомство с матрешкой</vt:lpstr>
      <vt:lpstr>Презентация PowerPoint</vt:lpstr>
      <vt:lpstr>Расписная матрешка!</vt:lpstr>
      <vt:lpstr>Вместе весело играть!</vt:lpstr>
      <vt:lpstr>Мы с матрёшками играем, сказки России изучаем!</vt:lpstr>
      <vt:lpstr>Приобщение дошкольников к книжной культуре в контексте реализации ФГОС ДО, ФАОП ДО.</vt:lpstr>
      <vt:lpstr>Педагоги познакомили детей с русскими народными сказками, проигрывали сюжеты</vt:lpstr>
      <vt:lpstr>Театрализованная деятельность по сказкам с использованием матрёшек.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Матрёшкина сказка  «Каша из топора»</dc:title>
  <dc:creator>RTT</dc:creator>
  <cp:lastModifiedBy>Admin</cp:lastModifiedBy>
  <cp:revision>11</cp:revision>
  <dcterms:created xsi:type="dcterms:W3CDTF">2024-04-17T10:14:23Z</dcterms:created>
  <dcterms:modified xsi:type="dcterms:W3CDTF">2024-04-24T13:22:19Z</dcterms:modified>
</cp:coreProperties>
</file>