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Титаник\Desktop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7300" y="1970915"/>
            <a:ext cx="6629400" cy="1317625"/>
          </a:xfrm>
        </p:spPr>
        <p:txBody>
          <a:bodyPr>
            <a:noAutofit/>
          </a:bodyPr>
          <a:lstStyle/>
          <a:p>
            <a:br>
              <a:rPr lang="ru-RU" sz="3600" dirty="0">
                <a:solidFill>
                  <a:srgbClr val="993300"/>
                </a:solidFill>
                <a:latin typeface="TriodPostnaja" pitchFamily="2" charset="0"/>
              </a:rPr>
            </a:br>
            <a:r>
              <a:rPr lang="ru-RU" sz="2000" dirty="0">
                <a:solidFill>
                  <a:srgbClr val="993300"/>
                </a:solidFill>
                <a:latin typeface="TriodPostnaja" pitchFamily="2" charset="0"/>
              </a:rPr>
              <a:t>Познавательно-исследовательский проект                                                       для детей раннего возраста                                                         «Валенки, эх валенки»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14400" y="4182174"/>
            <a:ext cx="6858000" cy="1752600"/>
          </a:xfrm>
        </p:spPr>
        <p:txBody>
          <a:bodyPr>
            <a:noAutofit/>
          </a:bodyPr>
          <a:lstStyle/>
          <a:p>
            <a:pPr algn="l"/>
            <a:r>
              <a:rPr lang="ru-RU" sz="1800" dirty="0">
                <a:solidFill>
                  <a:srgbClr val="993300"/>
                </a:solidFill>
                <a:latin typeface="TriodPostnaja" pitchFamily="2" charset="0"/>
              </a:rPr>
              <a:t>Участники проекта: </a:t>
            </a:r>
          </a:p>
          <a:p>
            <a:pPr algn="l"/>
            <a:r>
              <a:rPr lang="ru-RU" sz="1800" dirty="0">
                <a:solidFill>
                  <a:srgbClr val="993300"/>
                </a:solidFill>
                <a:latin typeface="TriodPostnaja" pitchFamily="2" charset="0"/>
              </a:rPr>
              <a:t>Рябченко О.А, </a:t>
            </a:r>
            <a:r>
              <a:rPr lang="ru-RU" sz="1800" dirty="0" err="1">
                <a:solidFill>
                  <a:srgbClr val="993300"/>
                </a:solidFill>
                <a:latin typeface="TriodPostnaja" pitchFamily="2" charset="0"/>
              </a:rPr>
              <a:t>Шляпина</a:t>
            </a:r>
            <a:r>
              <a:rPr lang="ru-RU" sz="1800" dirty="0">
                <a:solidFill>
                  <a:srgbClr val="993300"/>
                </a:solidFill>
                <a:latin typeface="TriodPostnaja" pitchFamily="2" charset="0"/>
              </a:rPr>
              <a:t> Т.П. – воспитатели</a:t>
            </a:r>
          </a:p>
          <a:p>
            <a:pPr algn="l"/>
            <a:r>
              <a:rPr lang="ru-RU" sz="1800" dirty="0">
                <a:solidFill>
                  <a:srgbClr val="993300"/>
                </a:solidFill>
                <a:latin typeface="TriodPostnaja" pitchFamily="2" charset="0"/>
              </a:rPr>
              <a:t>Шемякина С.Д. – инструктор по физической культуре ГБДОУ№5.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BA63FA-C7F7-7CE7-3A50-FC7243CD94C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956766"/>
            <a:ext cx="1417323" cy="141732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итаник\Desktop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90600" y="914400"/>
            <a:ext cx="7696200" cy="838200"/>
          </a:xfrm>
        </p:spPr>
        <p:txBody>
          <a:bodyPr>
            <a:normAutofit/>
          </a:bodyPr>
          <a:lstStyle/>
          <a:p>
            <a:pPr algn="l"/>
            <a:r>
              <a:rPr lang="ru-RU" sz="3600" dirty="0">
                <a:solidFill>
                  <a:srgbClr val="993300"/>
                </a:solidFill>
                <a:latin typeface="TriodPostnaja" pitchFamily="2" charset="0"/>
              </a:rPr>
              <a:t>Цель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71600" y="1066800"/>
            <a:ext cx="7239000" cy="16002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/>
              <a:t>                               </a:t>
            </a:r>
            <a:r>
              <a:rPr lang="ru-RU" sz="2800" dirty="0"/>
              <a:t>знакомство детей со старинной русской обувью – валенками, приобщение к национальным традициям и культуре русского  народа.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sz="2400" dirty="0"/>
          </a:p>
        </p:txBody>
      </p:sp>
      <p:pic>
        <p:nvPicPr>
          <p:cNvPr id="1030" name="Picture 6" descr="G:\Презентация валенки\Валенки\IMG_20260214_12344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819400"/>
            <a:ext cx="3936988" cy="2952655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итаник\Desktop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685800"/>
            <a:ext cx="7772400" cy="10668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993300"/>
                </a:solidFill>
                <a:latin typeface="TriodPostnaja" pitchFamily="2" charset="0"/>
              </a:rPr>
              <a:t>Задачи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524001"/>
            <a:ext cx="6705600" cy="1676400"/>
          </a:xfrm>
        </p:spPr>
        <p:txBody>
          <a:bodyPr>
            <a:normAutofit/>
          </a:bodyPr>
          <a:lstStyle/>
          <a:p>
            <a:r>
              <a:rPr lang="ru-RU" sz="1800" dirty="0"/>
              <a:t>дать детям представление о валенках, истории их происхождения, пользе;</a:t>
            </a:r>
          </a:p>
          <a:p>
            <a:r>
              <a:rPr lang="ru-RU" sz="1800" dirty="0"/>
              <a:t> сформировать представления детей о народных промыслах; </a:t>
            </a:r>
          </a:p>
        </p:txBody>
      </p:sp>
      <p:pic>
        <p:nvPicPr>
          <p:cNvPr id="2050" name="Picture 2" descr="G:\Презентация валенки\photo_5224655500740335720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3810000"/>
            <a:ext cx="1828800" cy="13716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1" name="Picture 3" descr="G:\Презентация валенки\photo_5224655500740335719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86400" y="3810000"/>
            <a:ext cx="1727200" cy="12954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052" name="Picture 4" descr="G:\Презентация валенки\photo_5224655500740335723_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5200" y="3429000"/>
            <a:ext cx="1657350" cy="22098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итаник\Desktop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762000"/>
            <a:ext cx="7772400" cy="9144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993300"/>
                </a:solidFill>
                <a:latin typeface="TriodPostnaja" pitchFamily="2" charset="0"/>
              </a:rPr>
              <a:t>Задачи проекта: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90600" y="1371601"/>
            <a:ext cx="7162800" cy="1447800"/>
          </a:xfrm>
        </p:spPr>
        <p:txBody>
          <a:bodyPr>
            <a:noAutofit/>
          </a:bodyPr>
          <a:lstStyle/>
          <a:p>
            <a:r>
              <a:rPr lang="ru-RU" sz="1600" dirty="0"/>
              <a:t>развивать познавательные , исследовательские интересы детей;</a:t>
            </a:r>
          </a:p>
          <a:p>
            <a:r>
              <a:rPr lang="ru-RU" sz="1600" dirty="0"/>
              <a:t>прививать любовь к народным традициям через художественное  слово и народную музыку;</a:t>
            </a:r>
          </a:p>
        </p:txBody>
      </p:sp>
      <p:pic>
        <p:nvPicPr>
          <p:cNvPr id="3074" name="Picture 2" descr="G:\Презентация валенки\photo_5192832189668724425_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4572000"/>
            <a:ext cx="1752600" cy="13144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5" name="Picture 3" descr="G:\Презентация валенки\photo_5224655500740335728_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52800" y="3048000"/>
            <a:ext cx="1752600" cy="13144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6" name="Picture 4" descr="G:\Презентация валенки\photo_5224655500740335727_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3048000"/>
            <a:ext cx="1752600" cy="131445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077" name="Picture 5" descr="G:\Презентация валенки\Валенки\IMG_20260214_123047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657600" y="4572000"/>
            <a:ext cx="2370826" cy="13335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3" descr="G:\Презентация валенки\photo_5224655500740335738_y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62600" y="3048000"/>
            <a:ext cx="1676400" cy="1257300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итаник\Desktop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993300"/>
                </a:solidFill>
                <a:latin typeface="TriodPostnaja" pitchFamily="2" charset="0"/>
              </a:rPr>
              <a:t>Задачи по физическому воспитанию</a:t>
            </a:r>
            <a:br>
              <a:rPr lang="ru-RU" sz="3200" dirty="0">
                <a:solidFill>
                  <a:srgbClr val="993300"/>
                </a:solidFill>
                <a:latin typeface="TriodPostnaja" pitchFamily="2" charset="0"/>
              </a:rPr>
            </a:br>
            <a:r>
              <a:rPr lang="ru-RU" sz="3200" dirty="0">
                <a:solidFill>
                  <a:srgbClr val="993300"/>
                </a:solidFill>
                <a:latin typeface="TriodPostnaja" pitchFamily="2" charset="0"/>
              </a:rPr>
              <a:t>по проекту:</a:t>
            </a:r>
            <a:endParaRPr lang="ru-RU" sz="3200" dirty="0">
              <a:latin typeface="TriodPostnaja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28801"/>
            <a:ext cx="7620000" cy="1600200"/>
          </a:xfrm>
        </p:spPr>
        <p:txBody>
          <a:bodyPr>
            <a:normAutofit/>
          </a:bodyPr>
          <a:lstStyle/>
          <a:p>
            <a:r>
              <a:rPr lang="ru-RU" sz="1800" dirty="0"/>
              <a:t>развитие умения прокатывать мяч большого диаметра в цель двумя руками;</a:t>
            </a:r>
          </a:p>
          <a:p>
            <a:r>
              <a:rPr lang="ru-RU" sz="1800" dirty="0"/>
              <a:t>развитие умения бросания валенка в </a:t>
            </a:r>
          </a:p>
          <a:p>
            <a:pPr marL="0" indent="0">
              <a:buNone/>
            </a:pPr>
            <a:r>
              <a:rPr lang="ru-RU" sz="1800" dirty="0"/>
              <a:t>     горизонтальную цель одной и двумя руками;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6" t="1111" r="30000"/>
          <a:stretch/>
        </p:blipFill>
        <p:spPr>
          <a:xfrm>
            <a:off x="1524000" y="3518454"/>
            <a:ext cx="2027148" cy="2218232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7" t="-1" r="22500" b="-370"/>
          <a:stretch/>
        </p:blipFill>
        <p:spPr>
          <a:xfrm>
            <a:off x="4191000" y="3518454"/>
            <a:ext cx="2438400" cy="226303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итаник\Desktop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993300"/>
                </a:solidFill>
                <a:latin typeface="TriodPostnaja" pitchFamily="2" charset="0"/>
              </a:rPr>
              <a:t>Задачи по физическому воспитанию</a:t>
            </a:r>
            <a:br>
              <a:rPr lang="ru-RU" sz="3200" dirty="0">
                <a:solidFill>
                  <a:srgbClr val="993300"/>
                </a:solidFill>
                <a:latin typeface="TriodPostnaja" pitchFamily="2" charset="0"/>
              </a:rPr>
            </a:br>
            <a:r>
              <a:rPr lang="ru-RU" sz="3200" dirty="0">
                <a:solidFill>
                  <a:srgbClr val="993300"/>
                </a:solidFill>
                <a:latin typeface="TriodPostnaja" pitchFamily="2" charset="0"/>
              </a:rPr>
              <a:t>по проекту:</a:t>
            </a:r>
            <a:endParaRPr lang="ru-RU" sz="3200" dirty="0">
              <a:latin typeface="TriodPostnaja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28801"/>
            <a:ext cx="7162800" cy="2438399"/>
          </a:xfrm>
        </p:spPr>
        <p:txBody>
          <a:bodyPr>
            <a:normAutofit/>
          </a:bodyPr>
          <a:lstStyle/>
          <a:p>
            <a:r>
              <a:rPr lang="ru-RU" sz="1900" dirty="0"/>
              <a:t>совершенствовать умения в ходьбе (прыжках) из обруча в обруч  друг за другом</a:t>
            </a:r>
          </a:p>
          <a:p>
            <a:pPr marL="0" indent="0">
              <a:buNone/>
            </a:pPr>
            <a:r>
              <a:rPr lang="ru-RU" sz="1900" dirty="0"/>
              <a:t>     с сохранением безопасного интервала движения;</a:t>
            </a:r>
          </a:p>
          <a:p>
            <a:r>
              <a:rPr lang="ru-RU" sz="1900" dirty="0"/>
              <a:t>развивать умения находить оптимальный маршрут</a:t>
            </a:r>
          </a:p>
          <a:p>
            <a:pPr marL="0" indent="0">
              <a:buNone/>
            </a:pPr>
            <a:r>
              <a:rPr lang="ru-RU" sz="1900" dirty="0"/>
              <a:t>    движения из обруча в обруч, обходя ориентиры – </a:t>
            </a:r>
          </a:p>
          <a:p>
            <a:pPr marL="0" indent="0">
              <a:buNone/>
            </a:pPr>
            <a:r>
              <a:rPr lang="ru-RU" sz="1900" dirty="0"/>
              <a:t>     матрёшки;</a:t>
            </a:r>
          </a:p>
          <a:p>
            <a:pPr marL="0" indent="0">
              <a:buNone/>
            </a:pP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3400" y="3886200"/>
            <a:ext cx="2603500" cy="195262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5976445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Титаник\Desktop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838200"/>
            <a:ext cx="77724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>
                <a:solidFill>
                  <a:srgbClr val="993300"/>
                </a:solidFill>
                <a:latin typeface="TriodPostnaja" pitchFamily="2" charset="0"/>
              </a:rPr>
              <a:t>Задачи по физическому воспитанию</a:t>
            </a:r>
            <a:br>
              <a:rPr lang="ru-RU" sz="3200" dirty="0">
                <a:solidFill>
                  <a:srgbClr val="993300"/>
                </a:solidFill>
                <a:latin typeface="TriodPostnaja" pitchFamily="2" charset="0"/>
              </a:rPr>
            </a:br>
            <a:r>
              <a:rPr lang="ru-RU" sz="3200" dirty="0">
                <a:solidFill>
                  <a:srgbClr val="993300"/>
                </a:solidFill>
                <a:latin typeface="TriodPostnaja" pitchFamily="2" charset="0"/>
              </a:rPr>
              <a:t>по проекту:</a:t>
            </a:r>
            <a:endParaRPr lang="ru-RU" sz="3200" dirty="0">
              <a:latin typeface="TriodPostnaja" pitchFamily="2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14400" y="1828801"/>
            <a:ext cx="7162800" cy="2590799"/>
          </a:xfrm>
        </p:spPr>
        <p:txBody>
          <a:bodyPr>
            <a:normAutofit/>
          </a:bodyPr>
          <a:lstStyle/>
          <a:p>
            <a:r>
              <a:rPr lang="ru-RU" sz="1800" dirty="0"/>
              <a:t>совершенствовать умения передавать предметы</a:t>
            </a:r>
          </a:p>
          <a:p>
            <a:pPr marL="0" indent="0">
              <a:buNone/>
            </a:pPr>
            <a:r>
              <a:rPr lang="ru-RU" sz="1800" dirty="0"/>
              <a:t>    (блины) друг другу в положении сидя, стоя,              складывать их на блюдо;</a:t>
            </a:r>
          </a:p>
          <a:p>
            <a:r>
              <a:rPr lang="ru-RU" sz="1800" dirty="0"/>
              <a:t>развивать движения, мелкую моторику с музыкальным сопровождением, с предметами (валенками, балалайками, деревянными ложками)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4339771"/>
            <a:ext cx="2667000" cy="1500188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1" t="-8235" r="-4412" b="1176"/>
          <a:stretch/>
        </p:blipFill>
        <p:spPr>
          <a:xfrm>
            <a:off x="4572000" y="4038599"/>
            <a:ext cx="2389774" cy="1812245"/>
          </a:xfrm>
          <a:prstGeom prst="rect">
            <a:avLst/>
          </a:prstGeom>
          <a:ln>
            <a:solidFill>
              <a:srgbClr val="FF0000"/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109068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236</Words>
  <Application>Microsoft Office PowerPoint</Application>
  <PresentationFormat>Экран (4:3)</PresentationFormat>
  <Paragraphs>27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TriodPostnaja</vt:lpstr>
      <vt:lpstr>Office Theme</vt:lpstr>
      <vt:lpstr> Познавательно-исследовательский проект                                                       для детей раннего возраста                                                         «Валенки, эх валенки»</vt:lpstr>
      <vt:lpstr>Цель проекта:</vt:lpstr>
      <vt:lpstr>Задачи проекта:</vt:lpstr>
      <vt:lpstr>Задачи проекта:</vt:lpstr>
      <vt:lpstr>Задачи по физическому воспитанию по проекту:</vt:lpstr>
      <vt:lpstr>Задачи по физическому воспитанию по проекту:</vt:lpstr>
      <vt:lpstr>Задачи по физическому воспитанию по проекту: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Титаник</dc:creator>
  <cp:lastModifiedBy>Admin</cp:lastModifiedBy>
  <cp:revision>37</cp:revision>
  <dcterms:created xsi:type="dcterms:W3CDTF">2026-02-17T06:23:31Z</dcterms:created>
  <dcterms:modified xsi:type="dcterms:W3CDTF">2026-04-01T11:51:11Z</dcterms:modified>
</cp:coreProperties>
</file>