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8EB36-552F-4D35-BE1E-7542F07FA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F7A354-6068-4836-AE15-0C660DF14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6FCE1-F790-4B86-B41F-8247AD6C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BCA52-9D77-4ED5-8E4A-9C111E77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E1087-2CFC-4791-ADF6-CB641A67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2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CD1C8-A7BC-4C8A-9A15-15C6662B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20BE31-E23B-4DDA-98C0-543F7BD48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D810C-EE49-4DFD-9355-067B1DBB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3EA90-F095-485E-B871-1C3DA2A4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8EB72-333B-4759-BC97-EE7D23B3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9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36EE48-E70B-4032-BAC5-68FB1102B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C37DBD-CA05-4CF0-BB17-C351989B3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A4EB4-0635-4457-BE2C-897B3A7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005A73-D6E6-49D6-AD2F-321AC401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E1778-454F-44A3-83C8-9DD530A1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8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8EB5F-E4A8-4561-A631-58EE4839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170CB-325E-4F7C-ACCA-FE205919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1CD8F-F00F-4989-A42F-E14AEF1E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CAB131-1D7A-41BF-8A90-A954AF6A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C8857-D274-447D-B0F1-5DA7EC05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0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E49FA-1D4E-42AA-96C2-D94020A2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B070DB-3AC9-4F5F-866D-9F2F0FAD7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8DC26-C472-42F8-A450-96A3BFBD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6B2F3B-EF3E-4DC4-92F4-BFFA4176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FEDAA-B267-4CCC-80C7-6844F058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2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FF821-DEE5-4F1B-B6AA-994FF0BE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22513-D41D-49C7-9983-2639BC433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1270A7-9296-4569-AE13-E3DFCD23E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59FF24-9BD6-4C01-B45A-91672BBF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043C36-DD6C-4F07-8E85-FE8CD20F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AB9DE-4D2B-4094-946C-EA16ED34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7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65CFB-5268-4326-9728-E534AF8A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0D4E92-F0B7-431B-ACCB-5BB045446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23E5C2-3C75-46C6-B75E-361A9C019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865890-396C-4CB2-B1B0-DB0E84FD4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3CE1D2-6170-48F3-9276-075DE40B1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7D1E23-7B10-475E-A6A9-7A6A4341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F9F386-46E2-4BE2-BAF7-1788A7D0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14FEB2-6C8E-4CC4-8051-1467B070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AF2F7-8366-48E0-A4CA-FC8AF50F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F85797-D131-4C12-B2F5-F6EB3345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E731C6-09A5-4CFB-8BA5-8284D73F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EDC135-51BD-4C1A-A73F-BF7E9AFE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AF747F-C405-4095-B1E1-B2E11C6F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4B36EE-5576-4858-958C-C08F21C8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B4B157-D880-4AC5-BA58-D3F10CEB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1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31D50-D7D0-41AC-9580-3012FF57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E1802-DAC8-4E99-9479-2CBF711F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BE7D0-7246-413E-9D98-DBA59D7B0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D3092D-3D07-49E4-8084-0A6629FE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81E2D7-311C-4CF1-81DE-30CB506A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2E62A-2EE0-4CD6-9C40-9D255483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3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6B276-3514-4B8E-8C48-B39825EC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808562-2C81-43CE-A6D9-A09D23C5A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5B7FB-7DE7-4EFA-A600-1AC45FCF6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F16C12-17FE-4418-ABDC-11EED6D5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006C7E-F26B-4EE8-BD3D-12DD3CC9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09F4F-7D41-478B-BFF0-000E0A2E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7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B4A4A-06D9-4DA6-B319-C9036273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3EE10A-C03C-428F-804E-AC566C2DD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1D7BB4-9283-409A-BBAF-9F005E05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F49A-5FBD-47F1-ABE3-425B8768A2A8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C0B00C-F934-4A5D-AB76-EAE3D4644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3BA84-BB4D-4054-80A9-140E79F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DC47-723E-4F91-84A6-C61EF602F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D79B-033D-48C7-9911-E6F6651D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0880" y="563563"/>
            <a:ext cx="7061200" cy="2387600"/>
          </a:xfrm>
        </p:spPr>
        <p:txBody>
          <a:bodyPr>
            <a:normAutofit/>
          </a:bodyPr>
          <a:lstStyle/>
          <a:p>
            <a:r>
              <a:rPr lang="ru-RU" b="1" dirty="0"/>
              <a:t>Красная рябина – </a:t>
            </a:r>
            <a:br>
              <a:rPr lang="ru-RU" b="1" dirty="0"/>
            </a:br>
            <a:r>
              <a:rPr lang="ru-RU" b="1" dirty="0"/>
              <a:t>символ России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DD723-BA07-46DA-91E0-BED6CDF4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3800" y="3190240"/>
            <a:ext cx="8595360" cy="310419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Эколого</a:t>
            </a:r>
            <a:r>
              <a:rPr lang="ru-RU" dirty="0"/>
              <a:t> – познавательный проект </a:t>
            </a:r>
          </a:p>
          <a:p>
            <a:r>
              <a:rPr lang="ru-RU" dirty="0"/>
              <a:t>для детей подготовительного возраста</a:t>
            </a:r>
          </a:p>
          <a:p>
            <a:r>
              <a:rPr lang="ru-RU" dirty="0"/>
              <a:t>Участники проекта:</a:t>
            </a:r>
          </a:p>
          <a:p>
            <a:r>
              <a:rPr lang="ru-RU" dirty="0" err="1"/>
              <a:t>Мариненкова</a:t>
            </a:r>
            <a:r>
              <a:rPr lang="ru-RU" dirty="0"/>
              <a:t> О.В., Попова А.В.  -воспитатели,</a:t>
            </a:r>
          </a:p>
          <a:p>
            <a:r>
              <a:rPr lang="ru-RU" dirty="0"/>
              <a:t>Шемякина С.Д. – инструктор по физической культуре,</a:t>
            </a:r>
          </a:p>
          <a:p>
            <a:r>
              <a:rPr lang="ru-RU" dirty="0"/>
              <a:t>Назаренко Т.В. – педагог – психолог, </a:t>
            </a:r>
          </a:p>
          <a:p>
            <a:r>
              <a:rPr lang="ru-RU" dirty="0" err="1"/>
              <a:t>Распопова</a:t>
            </a:r>
            <a:r>
              <a:rPr lang="ru-RU" dirty="0"/>
              <a:t> Н.Л. – музыкальный руководитель, </a:t>
            </a:r>
          </a:p>
          <a:p>
            <a:r>
              <a:rPr lang="ru-RU" dirty="0"/>
              <a:t>дети, родители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80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D79B-033D-48C7-9911-E6F6651D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3260" y="451803"/>
            <a:ext cx="70612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 этап проекта:</a:t>
            </a:r>
            <a:br>
              <a:rPr lang="ru-RU" b="1" dirty="0"/>
            </a:br>
            <a:r>
              <a:rPr lang="ru-RU" b="1" dirty="0"/>
              <a:t>Рябиновый конструктор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DD723-BA07-46DA-91E0-BED6CDF4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680" y="3302000"/>
            <a:ext cx="7706360" cy="3104197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Задачи:</a:t>
            </a:r>
          </a:p>
          <a:p>
            <a:pPr marL="457200" indent="-457200" algn="l">
              <a:buAutoNum type="arabicPeriod"/>
            </a:pPr>
            <a:r>
              <a:rPr lang="ru-RU" dirty="0"/>
              <a:t>Расширять представления о дереве рябина, о его значении в жизни человека.</a:t>
            </a:r>
          </a:p>
          <a:p>
            <a:pPr marL="457200" indent="-457200" algn="l">
              <a:buAutoNum type="arabicPeriod"/>
            </a:pPr>
            <a:r>
              <a:rPr lang="ru-RU" dirty="0"/>
              <a:t>Воспитывать эмоциональную отзывчивость, любовь к родному краю.</a:t>
            </a:r>
          </a:p>
          <a:p>
            <a:pPr marL="457200" indent="-457200" algn="l">
              <a:buAutoNum type="arabicPeriod"/>
            </a:pPr>
            <a:r>
              <a:rPr lang="ru-RU" dirty="0"/>
              <a:t>Развивать пространственное мышление и мелкую моторику в процессе создания конструкций (домов) из зубочисток и ягод рябины.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36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D79B-033D-48C7-9911-E6F6651D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3740" y="451803"/>
            <a:ext cx="7061200" cy="2387600"/>
          </a:xfrm>
        </p:spPr>
        <p:txBody>
          <a:bodyPr>
            <a:normAutofit/>
          </a:bodyPr>
          <a:lstStyle/>
          <a:p>
            <a:r>
              <a:rPr lang="ru-RU" b="1" dirty="0"/>
              <a:t>2 этап проекта:</a:t>
            </a:r>
            <a:br>
              <a:rPr lang="ru-RU" b="1" dirty="0"/>
            </a:br>
            <a:r>
              <a:rPr lang="ru-RU" b="1" dirty="0"/>
              <a:t>Рябинка - </a:t>
            </a:r>
            <a:r>
              <a:rPr lang="ru-RU" b="1" dirty="0" err="1"/>
              <a:t>витаминка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DD723-BA07-46DA-91E0-BED6CDF4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1160" y="3302000"/>
            <a:ext cx="7706360" cy="3104197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Задачи:</a:t>
            </a:r>
          </a:p>
          <a:p>
            <a:pPr marL="457200" indent="-457200" algn="l">
              <a:buAutoNum type="arabicPeriod"/>
            </a:pPr>
            <a:r>
              <a:rPr lang="ru-RU" dirty="0"/>
              <a:t>Развивать исследовательский интерес детей в процессе изучения пользы ягод, плодов.</a:t>
            </a:r>
          </a:p>
          <a:p>
            <a:pPr marL="457200" indent="-457200" algn="l">
              <a:buAutoNum type="arabicPeriod"/>
            </a:pPr>
            <a:r>
              <a:rPr lang="ru-RU" dirty="0"/>
              <a:t>Воспитывать экологические чувства, ответственность к природе (деревьям, птицам) в процессе создания кормовой смеси для зимней кормушки.</a:t>
            </a:r>
          </a:p>
          <a:p>
            <a:pPr marL="457200" indent="-457200" algn="l">
              <a:buAutoNum type="arabicPeriod"/>
            </a:pPr>
            <a:r>
              <a:rPr lang="ru-RU" dirty="0"/>
              <a:t>Развивать  умение работать в команде ради общего результата.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05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D79B-033D-48C7-9911-E6F6651D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3740" y="451803"/>
            <a:ext cx="7061200" cy="2387600"/>
          </a:xfrm>
        </p:spPr>
        <p:txBody>
          <a:bodyPr>
            <a:normAutofit/>
          </a:bodyPr>
          <a:lstStyle/>
          <a:p>
            <a:r>
              <a:rPr lang="ru-RU" b="1" dirty="0"/>
              <a:t>3 этап проекта:</a:t>
            </a:r>
            <a:br>
              <a:rPr lang="ru-RU" b="1" dirty="0"/>
            </a:br>
            <a:r>
              <a:rPr lang="ru-RU" b="1" dirty="0"/>
              <a:t>Рябиновые бусы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DD723-BA07-46DA-91E0-BED6CDF4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1160" y="3302000"/>
            <a:ext cx="7706360" cy="310419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Задачи:</a:t>
            </a:r>
          </a:p>
          <a:p>
            <a:pPr marL="457200" indent="-457200" algn="l">
              <a:buAutoNum type="arabicPeriod"/>
            </a:pPr>
            <a:r>
              <a:rPr lang="ru-RU" dirty="0"/>
              <a:t>Развивать мыслительные способности, зрительно – моторную координацию в процессе создания бус и браслетов из ягод рябины.</a:t>
            </a:r>
          </a:p>
          <a:p>
            <a:pPr marL="457200" indent="-457200" algn="l">
              <a:buAutoNum type="arabicPeriod"/>
            </a:pPr>
            <a:r>
              <a:rPr lang="ru-RU" dirty="0"/>
              <a:t>Воспитывать чувства сопереживания и любви к близким, желания порадовать их плодами своего труда, желания трудиться.</a:t>
            </a:r>
          </a:p>
          <a:p>
            <a:pPr marL="457200" indent="-457200" algn="l">
              <a:buAutoNum type="arabicPeriod"/>
            </a:pPr>
            <a:r>
              <a:rPr lang="ru-RU" dirty="0"/>
              <a:t>Развивать  практическую деятельность с природным материалом.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77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D79B-033D-48C7-9911-E6F6651D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3740" y="543243"/>
            <a:ext cx="70612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 этап проекта:</a:t>
            </a:r>
            <a:br>
              <a:rPr lang="ru-RU" b="1" dirty="0"/>
            </a:br>
            <a:r>
              <a:rPr lang="ru-RU" b="1" dirty="0"/>
              <a:t>Осенние пейзажи родного края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DD723-BA07-46DA-91E0-BED6CDF4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1160" y="3302000"/>
            <a:ext cx="7706360" cy="310419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Задачи:</a:t>
            </a:r>
          </a:p>
          <a:p>
            <a:pPr marL="457200" indent="-457200" algn="l">
              <a:buAutoNum type="arabicPeriod"/>
            </a:pPr>
            <a:r>
              <a:rPr lang="ru-RU" dirty="0"/>
              <a:t>Развивать художественно – эстетические чувства в процессе изучения фотографических и художественных изображений осенней природы, рябины.</a:t>
            </a:r>
          </a:p>
          <a:p>
            <a:pPr marL="457200" indent="-457200" algn="l">
              <a:buAutoNum type="arabicPeriod"/>
            </a:pPr>
            <a:r>
              <a:rPr lang="ru-RU" dirty="0"/>
              <a:t>Формировать умение отображать впечатления от созерцания осенних пейзажей в рисунке «Веточка рябины»</a:t>
            </a:r>
          </a:p>
          <a:p>
            <a:pPr marL="457200" indent="-457200" algn="l">
              <a:buAutoNum type="arabicPeriod"/>
            </a:pPr>
            <a:r>
              <a:rPr lang="ru-RU" dirty="0"/>
              <a:t>Воспитывать желание совместных с родителями прогулок, активного отдыха на природе с бережным отношением к окружающему.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16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D79B-033D-48C7-9911-E6F6651D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240" y="655002"/>
            <a:ext cx="7985760" cy="25555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5 этап проекта:</a:t>
            </a:r>
            <a:br>
              <a:rPr lang="ru-RU" b="1" dirty="0"/>
            </a:br>
            <a:r>
              <a:rPr lang="ru-RU" sz="4400" b="1" dirty="0"/>
              <a:t>Музыкально – физкультурный досуг </a:t>
            </a:r>
            <a:r>
              <a:rPr lang="ru-RU" b="1" dirty="0"/>
              <a:t>«Подарки матушки Рябины»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DD723-BA07-46DA-91E0-BED6CDF4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1160" y="3302000"/>
            <a:ext cx="7706360" cy="3104197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Задачи:</a:t>
            </a:r>
          </a:p>
          <a:p>
            <a:pPr marL="457200" indent="-457200" algn="l">
              <a:buAutoNum type="arabicPeriod"/>
            </a:pPr>
            <a:r>
              <a:rPr lang="ru-RU" dirty="0"/>
              <a:t>Развивать двигательную деятельность в игровой обстановке экологического содержания .</a:t>
            </a:r>
          </a:p>
          <a:p>
            <a:pPr marL="457200" indent="-457200" algn="l">
              <a:buAutoNum type="arabicPeriod"/>
            </a:pPr>
            <a:r>
              <a:rPr lang="ru-RU" dirty="0"/>
              <a:t>Формировать умение выполнять народные танцевальные движения с платочками в играх с музыкальным сопровождением.</a:t>
            </a:r>
          </a:p>
          <a:p>
            <a:pPr marL="457200" indent="-457200" algn="l">
              <a:buAutoNum type="arabicPeriod"/>
            </a:pPr>
            <a:r>
              <a:rPr lang="ru-RU" dirty="0"/>
              <a:t>Воспитывать интерес к совместному двигательному творчеству в играх с верёвкой.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37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D79B-033D-48C7-9911-E6F6651D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0" y="350203"/>
            <a:ext cx="7061200" cy="2387600"/>
          </a:xfrm>
        </p:spPr>
        <p:txBody>
          <a:bodyPr>
            <a:normAutofit/>
          </a:bodyPr>
          <a:lstStyle/>
          <a:p>
            <a:r>
              <a:rPr lang="ru-RU" b="1" dirty="0"/>
              <a:t>6 этап проекта:</a:t>
            </a:r>
            <a:br>
              <a:rPr lang="ru-RU" b="1" dirty="0"/>
            </a:br>
            <a:r>
              <a:rPr lang="ru-RU" b="1" dirty="0"/>
              <a:t>Чудо - дерево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DD723-BA07-46DA-91E0-BED6CDF4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8920" y="3108960"/>
            <a:ext cx="7706360" cy="310419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Задачи:</a:t>
            </a:r>
          </a:p>
          <a:p>
            <a:pPr marL="457200" indent="-457200" algn="l">
              <a:buAutoNum type="arabicPeriod"/>
            </a:pPr>
            <a:r>
              <a:rPr lang="ru-RU" dirty="0"/>
              <a:t>Укреплять сотрудничество детского сада и семей воспитанников в процессе создания поделок «Гроздья рябины» из бросового материала, оформление выставочного пространства «Чудо – дерево».</a:t>
            </a:r>
          </a:p>
          <a:p>
            <a:pPr marL="457200" indent="-457200" algn="l">
              <a:buAutoNum type="arabicPeriod"/>
            </a:pPr>
            <a:r>
              <a:rPr lang="ru-RU" dirty="0"/>
              <a:t>Формировать экологическое сознание и бережное отношение к природе.</a:t>
            </a:r>
          </a:p>
          <a:p>
            <a:pPr marL="457200" indent="-457200" algn="l">
              <a:buAutoNum type="arabicPeriod"/>
            </a:pPr>
            <a:r>
              <a:rPr lang="ru-RU" dirty="0"/>
              <a:t>Воспитывать чувство патриотизма и гордости за красоту природы родного края, чувство сопричастности и гражданственности.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015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388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Красная рябина –  символ России </vt:lpstr>
      <vt:lpstr>1 этап проекта: Рябиновый конструктор</vt:lpstr>
      <vt:lpstr>2 этап проекта: Рябинка - витаминка</vt:lpstr>
      <vt:lpstr>3 этап проекта: Рябиновые бусы</vt:lpstr>
      <vt:lpstr>4 этап проекта: Осенние пейзажи родного края</vt:lpstr>
      <vt:lpstr>5 этап проекта: Музыкально – физкультурный досуг «Подарки матушки Рябины»</vt:lpstr>
      <vt:lpstr>6 этап проекта: Чудо - дерево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рябина –  символ России </dc:title>
  <dc:creator>Севиль</dc:creator>
  <cp:lastModifiedBy>Севиль</cp:lastModifiedBy>
  <cp:revision>6</cp:revision>
  <dcterms:created xsi:type="dcterms:W3CDTF">2025-09-23T17:16:10Z</dcterms:created>
  <dcterms:modified xsi:type="dcterms:W3CDTF">2025-09-23T18:13:19Z</dcterms:modified>
</cp:coreProperties>
</file>