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61" r:id="rId5"/>
    <p:sldId id="267" r:id="rId6"/>
    <p:sldId id="26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 autoAdjust="0"/>
    <p:restoredTop sz="94643" autoAdjust="0"/>
  </p:normalViewPr>
  <p:slideViewPr>
    <p:cSldViewPr>
      <p:cViewPr varScale="1">
        <p:scale>
          <a:sx n="74" d="100"/>
          <a:sy n="74" d="100"/>
        </p:scale>
        <p:origin x="-7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4977" y="332656"/>
            <a:ext cx="6527068" cy="21888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Детская кулинарная книга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2852936"/>
            <a:ext cx="4032448" cy="2016223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Формирование привычки здорового питания в семьях воспитанников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детского сада 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г</a:t>
            </a:r>
            <a:r>
              <a:rPr lang="ru-RU" b="1" i="1" dirty="0" smtClean="0">
                <a:solidFill>
                  <a:srgbClr val="C00000"/>
                </a:solidFill>
              </a:rPr>
              <a:t>руппы подготовительного возраста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22920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Вишневская Е.С. , воспитатель, Шемякина С.Д., инструктор по физической культуре ГБДОУ детского сада № 5 Невского района Санкт-Петербурга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48776"/>
            <a:ext cx="1879531" cy="2479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7" r="21480"/>
          <a:stretch/>
        </p:blipFill>
        <p:spPr>
          <a:xfrm>
            <a:off x="179512" y="2636913"/>
            <a:ext cx="1944216" cy="247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964488" cy="102785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Детская кулинарная книга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499401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Пособие представляет собой фотоальбом с иллюстрациями алгоритмов приготовления простейших блюд из овощей, фруктов: салаты, запеканки, тушеные овощи, вареные овощи, выпечка с фруктами.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Представленные блюда дети приготовляли в домашних условиях при содействии родителей.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Родители фотографировали процесс приготовления блюда и результат, затем присылали фото для обработки.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Данное пособие может применятся на занятиях специалистами, воспитателями, в совместной деятельности, в сюжетно-ролевой игре, в самостоятельной деятельности детей.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09119"/>
            <a:ext cx="2483768" cy="21568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446113"/>
            <a:ext cx="1491630" cy="22198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61723"/>
            <a:ext cx="1728192" cy="23042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418729"/>
            <a:ext cx="172819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Цель пособия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539552" y="1484784"/>
            <a:ext cx="8424936" cy="199454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Цель: воспитание у детей привычки к здоровому питанию и ответственности за собственное здоровье.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7879" b="16162"/>
          <a:stretch/>
        </p:blipFill>
        <p:spPr>
          <a:xfrm>
            <a:off x="916538" y="2852936"/>
            <a:ext cx="4392488" cy="3387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3" t="13333" r="31515" b="20606"/>
          <a:stretch/>
        </p:blipFill>
        <p:spPr>
          <a:xfrm>
            <a:off x="6012160" y="2884124"/>
            <a:ext cx="2307733" cy="33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З</a:t>
            </a:r>
            <a:r>
              <a:rPr lang="ru-RU" dirty="0" smtClean="0">
                <a:solidFill>
                  <a:srgbClr val="C00000"/>
                </a:solidFill>
              </a:rPr>
              <a:t>адачи пособия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3456384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</a:rPr>
              <a:t>1. расширение знаний детей об овощах, фруктах, их питательной ценности для здоровья человека, </a:t>
            </a:r>
          </a:p>
          <a:p>
            <a:r>
              <a:rPr lang="ru-RU" sz="1800" b="1" i="1" dirty="0" smtClean="0">
                <a:solidFill>
                  <a:schemeClr val="bg1"/>
                </a:solidFill>
              </a:rPr>
              <a:t>2.формирование знаний детей об алгоритмах приготовления простейших блюд из овощей, фруктов, способах применения бытовых кухонных приборов, соблюдения гигиены, формирование предпрофессиональных умений,</a:t>
            </a:r>
          </a:p>
          <a:p>
            <a:r>
              <a:rPr lang="ru-RU" sz="1800" b="1" i="1" dirty="0" smtClean="0">
                <a:solidFill>
                  <a:schemeClr val="bg1"/>
                </a:solidFill>
              </a:rPr>
              <a:t>3.привлечение семей воспитанников к становлению у детей здорового пищевого поведения, образа жизни, к сотрудничеству с образовательной организацией, </a:t>
            </a:r>
          </a:p>
          <a:p>
            <a:r>
              <a:rPr lang="ru-RU" sz="1800" b="1" i="1" dirty="0" smtClean="0">
                <a:solidFill>
                  <a:schemeClr val="bg1"/>
                </a:solidFill>
              </a:rPr>
              <a:t>4.развитие детского творчества в тематических сюжетно-ролевых играх с использованием пособия, созданного при участии семей воспитанников «Детская кулинарная книга».</a:t>
            </a:r>
            <a:endParaRPr lang="ru-RU" sz="18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94466"/>
            <a:ext cx="2952328" cy="24028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94466"/>
            <a:ext cx="3203848" cy="24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Сюжетно-ролевая игра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«На кухне»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75" y="1457503"/>
            <a:ext cx="4491777" cy="47465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419474"/>
            <a:ext cx="3600400" cy="478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6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Мы за здоровое питание!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68760"/>
            <a:ext cx="1712789" cy="25406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941504"/>
            <a:ext cx="2843808" cy="2132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8759"/>
            <a:ext cx="3528392" cy="4704523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6" t="-1" r="18191" b="-823"/>
          <a:stretch/>
        </p:blipFill>
        <p:spPr>
          <a:xfrm>
            <a:off x="755576" y="1293123"/>
            <a:ext cx="1909484" cy="2516260"/>
          </a:xfrm>
        </p:spPr>
      </p:pic>
    </p:spTree>
    <p:extLst>
      <p:ext uri="{BB962C8B-B14F-4D97-AF65-F5344CB8AC3E}">
        <p14:creationId xmlns:p14="http://schemas.microsoft.com/office/powerpoint/2010/main" val="1648016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</TotalTime>
  <Words>226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Детская кулинарная книга</vt:lpstr>
      <vt:lpstr>Детская кулинарная книга</vt:lpstr>
      <vt:lpstr>Цель пособия</vt:lpstr>
      <vt:lpstr>Задачи пособия</vt:lpstr>
      <vt:lpstr>Сюжетно-ролевая игра  «На кухне»</vt:lpstr>
      <vt:lpstr>Мы за здоровое питание!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Operator</cp:lastModifiedBy>
  <cp:revision>8</cp:revision>
  <dcterms:created xsi:type="dcterms:W3CDTF">2023-10-24T19:02:03Z</dcterms:created>
  <dcterms:modified xsi:type="dcterms:W3CDTF">2023-10-24T20:34:19Z</dcterms:modified>
</cp:coreProperties>
</file>