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5FFDF-10DD-417F-A08F-238C464BC49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EEB172-2A61-40D6-AA01-491BED98F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20217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6166605" cy="3363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357166"/>
            <a:ext cx="4448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Мини-музей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р.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Росинка»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16_153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911206"/>
            <a:ext cx="3929058" cy="2946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3174" y="285728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ГЖЕЛЬ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142984"/>
            <a:ext cx="60463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Гжель- это посуда, игрушки, изделия интерьера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другие изделия из фарфора.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Мастер гжели для росписи применяют необычный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мазок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мазок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тенью». В нем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иден постепенный переход от светлого к темному.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Особенностью этой росписи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является использование трех основных цветов: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белого, составляющего фон изделия,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синего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которыми выполняется сам рисунок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16_154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857628"/>
            <a:ext cx="4000496" cy="3000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ХОХЛОМА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714488"/>
            <a:ext cx="5172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Хохломские предметы сделаны из дерева.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Традиционные цвета хохломской росписи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красный, желто-золотистый, зеленый, черный..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элементы росписи: ягоды, листья,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декоративные цветы, трава, завитки, веточки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16_153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018363"/>
            <a:ext cx="3786182" cy="28396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771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 ИЗ БЕРЕСТЫ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071678"/>
            <a:ext cx="6889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Береста занимала важное место в крестьянском укладе.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 нее изготавливали игрушки, посуду, обереги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люльки для маленьких детей, использовали  при строительстве.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16_145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911206"/>
            <a:ext cx="3929058" cy="2946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428604"/>
            <a:ext cx="7287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ГЛИНЯНЫЕ ИГРУШКИ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428736"/>
            <a:ext cx="7591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Глиняные игрушки очень разнообразны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звери, птицы, человек, сказочные персонажи, бытовые сценки.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производства используется красная глина.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Фигурки лепят по частям, отдельные детали собирают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долепливают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используя жидкую глину как связующий материал. Используют много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красного, желтого, синего, зеленого, алого цветов.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Геометрический орнамент  строится по схемам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клетки, полоски, круги, точки наносятся в различных сочетаниях.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216_154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339834"/>
            <a:ext cx="3357554" cy="2518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121" y="428604"/>
            <a:ext cx="8172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ВОЛОГОДСКОЕ КРУЖЕВО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3116"/>
            <a:ext cx="69470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Кружево – это вид русского кружева, плетенного на деревянных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Палочках. Все основные изображения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кружеве выполняются плотной, непрерывной, одинаковой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ширине тесьмой. Для изготовления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требуется: подушка-валик,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деревянные палочки, булавки, сколок.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Типичный материал для кружев – лен.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217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214554"/>
            <a:ext cx="2752128" cy="3342243"/>
          </a:xfrm>
          <a:prstGeom prst="rect">
            <a:avLst/>
          </a:prstGeom>
        </p:spPr>
      </p:pic>
      <p:pic>
        <p:nvPicPr>
          <p:cNvPr id="3" name="Рисунок 2" descr="IMG-20220217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00306"/>
            <a:ext cx="2420934" cy="2928934"/>
          </a:xfrm>
          <a:prstGeom prst="rect">
            <a:avLst/>
          </a:prstGeom>
        </p:spPr>
      </p:pic>
      <p:pic>
        <p:nvPicPr>
          <p:cNvPr id="4" name="Рисунок 3" descr="IMG-20220217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00306"/>
            <a:ext cx="2500298" cy="2857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760714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РОДИТЕЛЯМИ И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ДЕТЬМИ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СОЗДАНИЕ ВЫСТАВКИ,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ПОСВЯЩЕННОЙ </a:t>
            </a:r>
            <a:r>
              <a:rPr lang="ru-RU" sz="28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НАРОДНЫМ  ПРОМЫСЛАМ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281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12</cp:revision>
  <dcterms:created xsi:type="dcterms:W3CDTF">2022-02-22T06:23:02Z</dcterms:created>
  <dcterms:modified xsi:type="dcterms:W3CDTF">2022-03-10T12:00:02Z</dcterms:modified>
</cp:coreProperties>
</file>