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43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97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5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9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9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12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2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8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D8B58-F591-4FEB-8468-4A47448465B2}" type="datetimeFigureOut">
              <a:rPr lang="ru-RU" smtClean="0"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DD088-49FA-4743-BC53-D2947AC9C4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3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45" y="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 МУЗЕЙ «КРОШКИ – МАТРЕШКИ»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78" y="991133"/>
            <a:ext cx="5962593" cy="5902036"/>
          </a:xfrm>
        </p:spPr>
      </p:pic>
    </p:spTree>
    <p:extLst>
      <p:ext uri="{BB962C8B-B14F-4D97-AF65-F5344CB8AC3E}">
        <p14:creationId xmlns:p14="http://schemas.microsoft.com/office/powerpoint/2010/main" val="338158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Главный элемент </a:t>
            </a:r>
            <a:r>
              <a:rPr lang="ru-RU" sz="3200" b="1" dirty="0" err="1"/>
              <a:t>полхов-майданской</a:t>
            </a:r>
            <a:r>
              <a:rPr lang="ru-RU" sz="3200" b="1" dirty="0"/>
              <a:t> куклы – многолепестковый цветок шиповника, возле него бывает несколько полураскрытых бутонов.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61" y="1825625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val="68274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Вятскую матрешку не просто расписывали красками, а украшали ее ржаной соломкой. Этот прием оказался новым для оформления матрешек. Для этого соломку сначала отваривали в растворе соды, после чего она приобретала красивый песочный цвет. Затем ее нарезали и приклеивали к кукле, формируя узоры.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235" y="1825625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val="161257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АВТОРСКИЕ МАТРЕШКИ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770"/>
            <a:ext cx="3187021" cy="318702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036" y="3483428"/>
            <a:ext cx="3374572" cy="33745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57" y="1291770"/>
            <a:ext cx="3807098" cy="30355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3" y="3483428"/>
            <a:ext cx="3156857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МАТРЕШКИ СЮЖЕТНЫЕ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7549"/>
            <a:ext cx="4616905" cy="30563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095" y="1247549"/>
            <a:ext cx="4616905" cy="3056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78" y="4303940"/>
            <a:ext cx="2905642" cy="25540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575" y="4303941"/>
            <a:ext cx="3832046" cy="255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5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8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15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019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77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601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40" y="1"/>
            <a:ext cx="9143998" cy="6857999"/>
          </a:xfrm>
        </p:spPr>
      </p:pic>
    </p:spTree>
    <p:extLst>
      <p:ext uri="{BB962C8B-B14F-4D97-AF65-F5344CB8AC3E}">
        <p14:creationId xmlns:p14="http://schemas.microsoft.com/office/powerpoint/2010/main" val="1006489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40" y="0"/>
            <a:ext cx="9143998" cy="6858000"/>
          </a:xfrm>
        </p:spPr>
      </p:pic>
    </p:spTree>
    <p:extLst>
      <p:ext uri="{BB962C8B-B14F-4D97-AF65-F5344CB8AC3E}">
        <p14:creationId xmlns:p14="http://schemas.microsoft.com/office/powerpoint/2010/main" val="428008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3" y="392834"/>
            <a:ext cx="828501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7200" dirty="0"/>
              <a:t> </a:t>
            </a:r>
            <a:r>
              <a:rPr lang="ru-RU" sz="8000" b="1" dirty="0">
                <a:solidFill>
                  <a:srgbClr val="FF0000"/>
                </a:solidFill>
              </a:rPr>
              <a:t>ВИДЫ МАТРЕШЕК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196" y="1718397"/>
            <a:ext cx="6879678" cy="5139603"/>
          </a:xfrm>
        </p:spPr>
      </p:pic>
    </p:spTree>
    <p:extLst>
      <p:ext uri="{BB962C8B-B14F-4D97-AF65-F5344CB8AC3E}">
        <p14:creationId xmlns:p14="http://schemas.microsoft.com/office/powerpoint/2010/main" val="2304565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err="1"/>
              <a:t>Загорская</a:t>
            </a:r>
            <a:r>
              <a:rPr lang="ru-RU" sz="2800" b="1" dirty="0"/>
              <a:t> кукла это всегда круглолицая девушка в платочке, завязанном узлом, узорчатой кофте, нарядном сарафане и переднике в цветочек. Ее роспись очень яркая, опирающаяся на 3-4 основных цвета – желтый, красный, синий и зеленый. Линии одежды и лица у нее обычно имеют черный контур. Она расписывается гуашью и покрывается лаком.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62" y="1825625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val="138300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 Семёновская матрёшка очень яркая, основные цвета – желтый и красный. Ее одежда – это одежда сельчанки, в отличие от </a:t>
            </a:r>
            <a:r>
              <a:rPr lang="ru-RU" sz="2800" b="1" dirty="0" err="1"/>
              <a:t>загорской</a:t>
            </a:r>
            <a:r>
              <a:rPr lang="ru-RU" sz="2800" b="1" dirty="0"/>
              <a:t> горожанки, с преобладанием цветочных мотивов. А платочки у этих матрешек чаще всего раскрашены в горошек.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829" y="1825625"/>
            <a:ext cx="6709833" cy="5032375"/>
          </a:xfrm>
        </p:spPr>
      </p:pic>
    </p:spTree>
    <p:extLst>
      <p:ext uri="{BB962C8B-B14F-4D97-AF65-F5344CB8AC3E}">
        <p14:creationId xmlns:p14="http://schemas.microsoft.com/office/powerpoint/2010/main" val="4174734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425</TotalTime>
  <Words>180</Words>
  <Application>Microsoft Office PowerPoint</Application>
  <PresentationFormat>Широкоэкранный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Тема Office</vt:lpstr>
      <vt:lpstr>   МУЗЕЙ «КРОШКИ – МАТРЕШКИ»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ВИДЫ МАТРЕШЕК</vt:lpstr>
      <vt:lpstr>Загорская кукла это всегда круглолицая девушка в платочке, завязанном узлом, узорчатой кофте, нарядном сарафане и переднике в цветочек. Ее роспись очень яркая, опирающаяся на 3-4 основных цвета – желтый, красный, синий и зеленый. Линии одежды и лица у нее обычно имеют черный контур. Она расписывается гуашью и покрывается лаком.</vt:lpstr>
      <vt:lpstr> Семёновская матрёшка очень яркая, основные цвета – желтый и красный. Ее одежда – это одежда сельчанки, в отличие от загорской горожанки, с преобладанием цветочных мотивов. А платочки у этих матрешек чаще всего раскрашены в горошек.</vt:lpstr>
      <vt:lpstr>Главный элемент полхов-майданской куклы – многолепестковый цветок шиповника, возле него бывает несколько полураскрытых бутонов.</vt:lpstr>
      <vt:lpstr>Вятскую матрешку не просто расписывали красками, а украшали ее ржаной соломкой. Этот прием оказался новым для оформления матрешек. Для этого соломку сначала отваривали в растворе соды, после чего она приобретала красивый песочный цвет. Затем ее нарезали и приклеивали к кукле, формируя узоры.</vt:lpstr>
      <vt:lpstr>АВТОРСКИЕ МАТРЕШКИ</vt:lpstr>
      <vt:lpstr>МАТРЕШКИ СЮЖЕТНЫЕ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9</cp:revision>
  <dcterms:created xsi:type="dcterms:W3CDTF">2022-03-13T12:20:29Z</dcterms:created>
  <dcterms:modified xsi:type="dcterms:W3CDTF">2022-03-14T14:04:42Z</dcterms:modified>
</cp:coreProperties>
</file>