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61" r:id="rId5"/>
    <p:sldId id="259" r:id="rId6"/>
    <p:sldId id="260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5\Downloads\&#1060;&#1072;&#1088;&#1092;&#1086;&#1088;.m4a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5\Downloads\&#1052;&#1077;&#1090;&#1072;&#1083;&#1083;%202.m4a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5\Downloads\&#1050;&#1077;&#1088;&#1072;&#1084;&#1080;&#1082;&#1072;%201.m4a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5\Downloads\&#1044;&#1077;&#1088;&#1077;&#1074;&#1086;%202.m4a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5\Downloads\&#1041;&#1077;&#1088;&#1077;&#1089;&#1090;&#1072;.m4a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81000"/>
            <a:ext cx="7772400" cy="1219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Мини – музей </a:t>
            </a:r>
            <a:br>
              <a:rPr lang="ru-RU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колокольчиков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5\Desktop\фото колокольчики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1676400"/>
            <a:ext cx="5689600" cy="4572000"/>
          </a:xfrm>
          <a:prstGeom prst="rect">
            <a:avLst/>
          </a:prstGeom>
          <a:noFill/>
        </p:spPr>
      </p:pic>
      <p:pic>
        <p:nvPicPr>
          <p:cNvPr id="2051" name="Picture 3" descr="C:\Users\5\Desktop\визит карточки\image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95301" y="2171699"/>
            <a:ext cx="4572000" cy="3581401"/>
          </a:xfrm>
          <a:prstGeom prst="rect">
            <a:avLst/>
          </a:prstGeom>
          <a:noFill/>
        </p:spPr>
      </p:pic>
      <p:pic>
        <p:nvPicPr>
          <p:cNvPr id="6" name="Picture 2" descr="C:\Users\5\Desktop\фото колокольчики\4.jpeg">
            <a:extLst>
              <a:ext uri="{FF2B5EF4-FFF2-40B4-BE49-F238E27FC236}">
                <a16:creationId xmlns:a16="http://schemas.microsoft.com/office/drawing/2014/main" id="{FB4967EC-14CD-42F1-880F-4CB85F3E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1828800"/>
            <a:ext cx="5689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Фарфоровые колокольчики</a:t>
            </a:r>
          </a:p>
        </p:txBody>
      </p:sp>
      <p:pic>
        <p:nvPicPr>
          <p:cNvPr id="5" name="Содержимое 4" descr="image0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447800"/>
            <a:ext cx="300690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Фарфоровые колокольчики делают по принципу керамических, но они намного тоньше. На последнем этапе их покрывают глазурью и вновь обжигают, по этому у них получается характерный звук, как у хрусталя.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096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Город Астрахань</a:t>
            </a:r>
          </a:p>
        </p:txBody>
      </p:sp>
      <p:pic>
        <p:nvPicPr>
          <p:cNvPr id="7" name="Фарфор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62050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91200" y="1295400"/>
            <a:ext cx="31242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Фарфор намного пластичнее и тоньше глины, что позволяет мастерам делать из него разные  интересные и красивые формы колокольчиков.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 нашем музее представлены колокольчики в виде русских барышень.</a:t>
            </a:r>
          </a:p>
        </p:txBody>
      </p:sp>
      <p:pic>
        <p:nvPicPr>
          <p:cNvPr id="5" name="Содержимое 4" descr="image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2895600" cy="4440677"/>
          </a:xfrm>
        </p:spPr>
      </p:pic>
      <p:sp>
        <p:nvSpPr>
          <p:cNvPr id="7" name="TextBox 6"/>
          <p:cNvSpPr txBox="1"/>
          <p:nvPr/>
        </p:nvSpPr>
        <p:spPr>
          <a:xfrm>
            <a:off x="1066800" y="304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Фарфоровые колокольчики</a:t>
            </a:r>
          </a:p>
        </p:txBody>
      </p:sp>
      <p:pic>
        <p:nvPicPr>
          <p:cNvPr id="8" name="Содержимое 4" descr="image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371600"/>
            <a:ext cx="2545854" cy="441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Город Тверь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Город Дивногорье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Фарфоровые колокольчики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age3(1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524000"/>
            <a:ext cx="3529174" cy="4525963"/>
          </a:xfrm>
        </p:spPr>
      </p:pic>
      <p:sp>
        <p:nvSpPr>
          <p:cNvPr id="9" name="TextBox 8"/>
          <p:cNvSpPr txBox="1"/>
          <p:nvPr/>
        </p:nvSpPr>
        <p:spPr>
          <a:xfrm>
            <a:off x="1143000" y="6019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Остров Соловки           Город Геленджик</a:t>
            </a:r>
          </a:p>
        </p:txBody>
      </p:sp>
      <p:pic>
        <p:nvPicPr>
          <p:cNvPr id="10" name="Содержимое 4" descr="image4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260021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Фарфоровые колокольчики</a:t>
            </a:r>
          </a:p>
        </p:txBody>
      </p:sp>
      <p:pic>
        <p:nvPicPr>
          <p:cNvPr id="8" name="Содержимое 7" descr="image3(1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371600"/>
            <a:ext cx="3062209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2000" y="6019800"/>
            <a:ext cx="7848600" cy="10668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 Город Ростов                       Город Петрозаводск      </a:t>
            </a:r>
          </a:p>
        </p:txBody>
      </p:sp>
      <p:pic>
        <p:nvPicPr>
          <p:cNvPr id="7" name="Содержимое 6" descr="imag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254562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Металлические колокольчики</a:t>
            </a:r>
          </a:p>
        </p:txBody>
      </p:sp>
      <p:pic>
        <p:nvPicPr>
          <p:cNvPr id="8" name="Содержимое 7" descr="image0(1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30531" y="1699260"/>
            <a:ext cx="2539538" cy="45262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Колокольчики из металла изготовляются литейщиками.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Чтобы  отлить   колокол, необходимо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изготовить две формы – внешнюю и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внутреннюю, между которыми заливается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Раскаленный металл, затем эти формы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обжигают  в  печи.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248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Город Петергоф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Металлические колокольчики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Чтобы колокольчик обрел свой «голос», нужна обязательная деталь – язык.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Он делался отдельно от колокольчика. Язык подвешивается на стальную петлю в верхней части внутри колокольчика.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age2(2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5934" y="1699260"/>
            <a:ext cx="3187931" cy="4526280"/>
          </a:xfrm>
        </p:spPr>
      </p:pic>
      <p:sp>
        <p:nvSpPr>
          <p:cNvPr id="6" name="TextBox 5"/>
          <p:cNvSpPr txBox="1"/>
          <p:nvPr/>
        </p:nvSpPr>
        <p:spPr>
          <a:xfrm>
            <a:off x="56388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Полуостров Крым</a:t>
            </a:r>
          </a:p>
        </p:txBody>
      </p:sp>
      <p:pic>
        <p:nvPicPr>
          <p:cNvPr id="7" name="Металл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Металлические колокольчики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Металлические колокольчики отличаются своей звонкостью и мелодичностью,  они звучат во многих произведениях великих композиторов.</a:t>
            </a:r>
          </a:p>
        </p:txBody>
      </p:sp>
      <p:pic>
        <p:nvPicPr>
          <p:cNvPr id="5" name="Содержимое 4" descr="image4(2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52528"/>
            <a:ext cx="4343400" cy="4219744"/>
          </a:xfrm>
        </p:spPr>
      </p:pic>
      <p:sp>
        <p:nvSpPr>
          <p:cNvPr id="6" name="TextBox 5"/>
          <p:cNvSpPr txBox="1"/>
          <p:nvPr/>
        </p:nvSpPr>
        <p:spPr>
          <a:xfrm>
            <a:off x="59436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Город Выборг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Музей колокольчиков – место удивления и восторга.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Его можно посещать каждый день, трогать руками, слушать звон колокольчиков.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Приглашаем Вас посетить наш музей!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Колокол – символ России,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музыка русского сердца.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В наше время любовь к колокольным звонам не угасла!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Пригашаем Вас на волшебную экскурсию в музей колокольчиков, расположенный в группе «Солнышко».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В музее представлены экспонаты колокольчиков с символикой городов России, изготовленных из разных материалов.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6286500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638800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43400" y="4876800"/>
            <a:ext cx="4572000" cy="1676400"/>
          </a:xfrm>
        </p:spPr>
        <p:txBody>
          <a:bodyPr>
            <a:normAutofit/>
          </a:bodyPr>
          <a:lstStyle/>
          <a:p>
            <a:endParaRPr lang="ru-RU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81000" y="3810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Колокольчик из столицы нашей Родины - города Москва.  Сделан из фарфора. </a:t>
            </a:r>
          </a:p>
        </p:txBody>
      </p:sp>
      <p:pic>
        <p:nvPicPr>
          <p:cNvPr id="8" name="Содержимое 7" descr="image0(1)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5799" y="2286000"/>
            <a:ext cx="3169721" cy="4332288"/>
          </a:xfrm>
        </p:spPr>
      </p:pic>
      <p:pic>
        <p:nvPicPr>
          <p:cNvPr id="1089" name="Picture 65" descr="C:\Users\5\Desktop\визит карточки\фото колокол\2\image3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45649"/>
            <a:ext cx="3124200" cy="4383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457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Колокольчик из города Санкт-Петербурга. Отлит из меди, имеет особенный звон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20574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Керамические колокольчики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Керамические колокольчики лепятся из глины и обжигаются в печи при высоких температурах. После раскрашиваются в ручную. Такие колокольчики могут быть разнообразных форм (сказочный домик, башенка)</a:t>
            </a:r>
          </a:p>
        </p:txBody>
      </p:sp>
      <p:pic>
        <p:nvPicPr>
          <p:cNvPr id="8" name="Picture 2" descr="C:\Users\5\Desktop\визит карточки\фото колокол\2\image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733800" cy="4437091"/>
          </a:xfrm>
          <a:prstGeom prst="rect">
            <a:avLst/>
          </a:prstGeom>
          <a:noFill/>
        </p:spPr>
      </p:pic>
      <p:pic>
        <p:nvPicPr>
          <p:cNvPr id="12" name="Керамика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6019800"/>
            <a:ext cx="609600" cy="6096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Керамические колокольчики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5\Desktop\визит карточки\фото колокол\image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915236" cy="4495800"/>
          </a:xfrm>
          <a:prstGeom prst="rect">
            <a:avLst/>
          </a:prstGeom>
          <a:noFill/>
        </p:spPr>
      </p:pic>
      <p:pic>
        <p:nvPicPr>
          <p:cNvPr id="10" name="Picture 2" descr="C:\Users\5\Desktop\выборг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536875" cy="4525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6172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    </a:t>
            </a:r>
            <a:r>
              <a:rPr lang="ru-RU" sz="2800" b="1" dirty="0">
                <a:solidFill>
                  <a:srgbClr val="002060"/>
                </a:solidFill>
              </a:rPr>
              <a:t>Город Выборг                                 Город Псков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20574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Керамические колокольчики</a:t>
            </a:r>
          </a:p>
        </p:txBody>
      </p:sp>
      <p:pic>
        <p:nvPicPr>
          <p:cNvPr id="2050" name="Picture 2" descr="C:\Users\5\Desktop\визит карточки\фото колокол\image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3989" y="1699260"/>
            <a:ext cx="3312622" cy="4526280"/>
          </a:xfrm>
          <a:prstGeom prst="rect">
            <a:avLst/>
          </a:prstGeom>
          <a:noFill/>
        </p:spPr>
      </p:pic>
      <p:pic>
        <p:nvPicPr>
          <p:cNvPr id="2051" name="Picture 3" descr="C:\Users\5\Desktop\визит карточки\фото колокол\2\image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1747058"/>
            <a:ext cx="4039985" cy="44306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6096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   </a:t>
            </a:r>
            <a:r>
              <a:rPr lang="ru-RU" sz="2800" b="1" dirty="0">
                <a:solidFill>
                  <a:srgbClr val="002060"/>
                </a:solidFill>
              </a:rPr>
              <a:t>Город Светлогорск                   Город Мурманск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Деревянные колокольчики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Деревянные колокольчики вырезаются в ручную из разных пород дерева. Это очень сложная и кропотливая работа. </a:t>
            </a:r>
          </a:p>
          <a:p>
            <a:r>
              <a:rPr lang="ru-RU" b="1" dirty="0">
                <a:solidFill>
                  <a:srgbClr val="002060"/>
                </a:solidFill>
              </a:rPr>
              <a:t>Эти колокольчики привезены из Великого Новгорода и сделаны в виде колоколен.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F:\визит карточки\фото колокол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37" y="1600200"/>
            <a:ext cx="354252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Деревянные колокольчики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Этот колокольчик из города Городца, который славиться своим художественным промыслом – росписью по дереву. Яркая, лаконичная  городецкая роспись украшала прялки, мебель, ставни, двери и разнообразные предметы быта. </a:t>
            </a:r>
          </a:p>
        </p:txBody>
      </p:sp>
      <p:pic>
        <p:nvPicPr>
          <p:cNvPr id="4099" name="Picture 3" descr="F:\визит карточки\фото колокол\image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07231" y="1699260"/>
            <a:ext cx="3225338" cy="4526280"/>
          </a:xfrm>
          <a:prstGeom prst="rect">
            <a:avLst/>
          </a:prstGeom>
          <a:noFill/>
        </p:spPr>
      </p:pic>
      <p:pic>
        <p:nvPicPr>
          <p:cNvPr id="9" name="Дерево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6096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Колокольчик из бересты</a:t>
            </a:r>
          </a:p>
        </p:txBody>
      </p:sp>
      <p:pic>
        <p:nvPicPr>
          <p:cNvPr id="5" name="Содержимое 4" descr="image3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0307" y="2447405"/>
            <a:ext cx="4039985" cy="30299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Колокольчик из северного города Кемь, где знамениты традиции берестяного дела. Бересту снимают с дерева в  определенный период, обрабатывают по специальной технологии и только после этого можно начинать создавать изделие.  Секреты изготовления передаются веками из поколение в поколение.</a:t>
            </a:r>
          </a:p>
        </p:txBody>
      </p:sp>
      <p:pic>
        <p:nvPicPr>
          <p:cNvPr id="6" name="Береста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5791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492</TotalTime>
  <Words>451</Words>
  <Application>Microsoft Office PowerPoint</Application>
  <PresentationFormat>Экран (4:3)</PresentationFormat>
  <Paragraphs>51</Paragraphs>
  <Slides>17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Black</vt:lpstr>
      <vt:lpstr>Franklin Gothic Book</vt:lpstr>
      <vt:lpstr>Franklin Gothic Medium</vt:lpstr>
      <vt:lpstr>Wingdings 2</vt:lpstr>
      <vt:lpstr>Трек</vt:lpstr>
      <vt:lpstr>Мини – музей  колокольчиков</vt:lpstr>
      <vt:lpstr>Презентация PowerPoint</vt:lpstr>
      <vt:lpstr>Презентация PowerPoint</vt:lpstr>
      <vt:lpstr>Керамические колокольчики</vt:lpstr>
      <vt:lpstr>Керамические колокольчики</vt:lpstr>
      <vt:lpstr>Керамические колокольчики</vt:lpstr>
      <vt:lpstr>Деревянные колокольчики</vt:lpstr>
      <vt:lpstr>Деревянные колокольчики</vt:lpstr>
      <vt:lpstr>Колокольчик из бересты</vt:lpstr>
      <vt:lpstr>Фарфоровые колокольчики</vt:lpstr>
      <vt:lpstr>Презентация PowerPoint</vt:lpstr>
      <vt:lpstr>Фарфоровые колокольчики</vt:lpstr>
      <vt:lpstr>Фарфоровые колокольчики</vt:lpstr>
      <vt:lpstr>Металлические колокольчики</vt:lpstr>
      <vt:lpstr>Металлические колокольчики</vt:lpstr>
      <vt:lpstr>Металлические колокольчики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 колокольчиков</dc:title>
  <dc:creator>5</dc:creator>
  <cp:lastModifiedBy>1</cp:lastModifiedBy>
  <cp:revision>46</cp:revision>
  <dcterms:created xsi:type="dcterms:W3CDTF">2022-03-14T13:33:47Z</dcterms:created>
  <dcterms:modified xsi:type="dcterms:W3CDTF">2022-03-16T13:00:00Z</dcterms:modified>
</cp:coreProperties>
</file>