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7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7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4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1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AC56B-3A41-4B6C-B4FD-E0520C60031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BB63-841D-4C73-AD26-2BD79731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1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1043" y="1700808"/>
            <a:ext cx="4608512" cy="147002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ЗОЛОТОЙ КЛЮЧИК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228180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МУЗЕЙ КЛЮЧЕЙ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ocuments\2021-2022\Музей ключей\Буратин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43" y="1988840"/>
            <a:ext cx="1800000" cy="3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56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НАВЕСНОГО ЗАМОЧКА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1988840"/>
            <a:ext cx="4800000" cy="36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09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КЛЮЧИ ОТ ПОЧТОВОГО ЯЩИКА,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ЗАПИСНОЙ КНИЖКИ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ШКАТУЛКИ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2276872"/>
            <a:ext cx="4800000" cy="3600000"/>
          </a:xfrm>
          <a:prstGeom prst="rect">
            <a:avLst/>
          </a:prstGeom>
        </p:spPr>
      </p:pic>
      <p:pic>
        <p:nvPicPr>
          <p:cNvPr id="5" name="Рисунок 4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40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КЛАДОВКИ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2000" y="1412776"/>
            <a:ext cx="3600000" cy="48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КОЛЕКЦИЯ НАШЕГО МУЗЕЯ ПОСТОЯННО ПОПОЛНЯЕТСЯ: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НЁМ ВСЕГДА НАЙДЁТСЯ МЕСТО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НОВЫХ ЭКСПОНАТОВ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МУЗЕЙ ИНТЕРАКТИВНЫЙ: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ЛЮБОЙ КЛЮЧИК МОЖНО ВЗЯТЬ В РУКИ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РАССМОТРЕТЬ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ПРИГЛАШАЕМ ВСЕХ ЖЕЛАЮЩИХ 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ПОСЕТИТЬ НАШ МУЗЕЙ КЛЮЧЕЙ!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К\Documents\Рамочки для объявлений\рамка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79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680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 ПОЖАЛОВАТЬ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МУЗЕЙ КЛЮЧЕЙ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73" y="2204864"/>
            <a:ext cx="4800000" cy="3600000"/>
          </a:xfrm>
          <a:prstGeom prst="rect">
            <a:avLst/>
          </a:prstGeom>
        </p:spPr>
      </p:pic>
      <p:pic>
        <p:nvPicPr>
          <p:cNvPr id="7" name="Рисунок 6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381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ЭКСПОНАТ, С КОТОРОГО НАЧАЛСЯ НАШ МУЗЕЙ, -  КЛЮЧ ОТ СЕРДЦА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50" y="1988840"/>
            <a:ext cx="4800000" cy="3600000"/>
          </a:xfrm>
          <a:prstGeom prst="rect">
            <a:avLst/>
          </a:prstGeom>
        </p:spPr>
      </p:pic>
      <p:pic>
        <p:nvPicPr>
          <p:cNvPr id="5" name="Рисунок 4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6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КЛЮЧИКИ ОТ БЛОКНОТА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1916832"/>
            <a:ext cx="4800000" cy="36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13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ГАРАЖА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0" y="2060848"/>
            <a:ext cx="4800000" cy="36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32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КЛЮЧИ ОТ ДВЕРИ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2000" y="1460848"/>
            <a:ext cx="3600000" cy="4800000"/>
          </a:xfrm>
          <a:prstGeom prst="rect">
            <a:avLst/>
          </a:prstGeom>
        </p:spPr>
      </p:pic>
      <p:pic>
        <p:nvPicPr>
          <p:cNvPr id="5" name="Рисунок 4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38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ШКАФА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2000" y="1460848"/>
            <a:ext cx="3600000" cy="48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3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АВТОМОБИЛЯ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2000" y="1484784"/>
            <a:ext cx="3600000" cy="48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84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 ОТ ЗАМКА ВЕЛОСИПЕДА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7160" y="1388840"/>
            <a:ext cx="3600000" cy="4800000"/>
          </a:xfrm>
          <a:prstGeom prst="rect">
            <a:avLst/>
          </a:prstGeom>
        </p:spPr>
      </p:pic>
      <p:pic>
        <p:nvPicPr>
          <p:cNvPr id="4" name="Рисунок 3" descr="C:\Users\ПК\Documents\Рамочки для объявлений\рамка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3" y="174615"/>
            <a:ext cx="8856475" cy="65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567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ЗОЛОТОЙ КЛЮЧИК</vt:lpstr>
      <vt:lpstr>ДОБРО ПОЖАЛОВАТЬ В МУЗЕЙ КЛЮЧЕЙ</vt:lpstr>
      <vt:lpstr>ЭКСПОНАТ, С КОТОРОГО НАЧАЛСЯ НАШ МУЗЕЙ, -  КЛЮЧ ОТ СЕРДЦА</vt:lpstr>
      <vt:lpstr>КЛЮЧИКИ ОТ БЛОКНОТА</vt:lpstr>
      <vt:lpstr>КЛЮЧ ОТ ГАРАЖА</vt:lpstr>
      <vt:lpstr>КЛЮЧИ ОТ ДВЕРИ</vt:lpstr>
      <vt:lpstr>КЛЮЧ ОТ ШКАФА</vt:lpstr>
      <vt:lpstr>КЛЮЧ ОТ АВТОМОБИЛЯ</vt:lpstr>
      <vt:lpstr>КЛЮЧ ОТ ЗАМКА ВЕЛОСИПЕДА</vt:lpstr>
      <vt:lpstr>КЛЮЧ ОТ НАВЕСНОГО ЗАМОЧКА</vt:lpstr>
      <vt:lpstr>КЛЮЧИ ОТ ПОЧТОВОГО ЯЩИКА,  ЗАПИСНОЙ КНИЖКИ  И ШКАТУЛКИ</vt:lpstr>
      <vt:lpstr>КЛЮЧ ОТ КЛАДОВКИ</vt:lpstr>
      <vt:lpstr>  КОЛЕКЦИЯ НАШЕГО МУЗЕЯ ПОСТОЯННО ПОПОЛНЯЕТСЯ:  В НЁМ ВСЕГДА НАЙДЁТСЯ МЕСТО ДЛЯ НОВЫХ ЭКСПОНАТОВ  МУЗЕЙ ИНТЕРАКТИВНЫЙ:  ЛЮБОЙ КЛЮЧИК МОЖНО ВЗЯТЬ В РУКИ  И РАССМОТРЕТЬ  ПРИГЛАШАЕМ ВСЕХ ЖЕЛАЮЩИХ  ПОСЕТИТЬ НАШ МУЗЕЙ КЛЮЧЕЙ!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ЗОЛОТОЙ КЛЮЧИК</dc:title>
  <dc:creator>ПК</dc:creator>
  <cp:lastModifiedBy>ПК</cp:lastModifiedBy>
  <cp:revision>6</cp:revision>
  <dcterms:created xsi:type="dcterms:W3CDTF">2022-02-17T03:53:53Z</dcterms:created>
  <dcterms:modified xsi:type="dcterms:W3CDTF">2022-02-17T04:46:03Z</dcterms:modified>
</cp:coreProperties>
</file>