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75" r:id="rId2"/>
    <p:sldId id="276" r:id="rId3"/>
    <p:sldId id="279" r:id="rId4"/>
    <p:sldId id="285" r:id="rId5"/>
    <p:sldId id="260" r:id="rId6"/>
    <p:sldId id="257" r:id="rId7"/>
    <p:sldId id="264" r:id="rId8"/>
    <p:sldId id="280" r:id="rId9"/>
    <p:sldId id="281" r:id="rId10"/>
    <p:sldId id="282" r:id="rId11"/>
    <p:sldId id="283" r:id="rId12"/>
    <p:sldId id="284" r:id="rId13"/>
    <p:sldId id="286"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68"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BFEA3F5-2F2C-44F9-8B94-2924722CC345}" type="datetimeFigureOut">
              <a:rPr lang="ru-RU"/>
              <a:pPr>
                <a:defRPr/>
              </a:pPr>
              <a:t>14.03.2022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094CBD4-4D86-43F0-B29F-7E6AE0367063}" type="slidenum">
              <a:rPr lang="ru-RU"/>
              <a:pPr>
                <a:defRPr/>
              </a:pPr>
              <a:t>‹#›</a:t>
            </a:fld>
            <a:endParaRPr lang="ru-RU"/>
          </a:p>
        </p:txBody>
      </p:sp>
    </p:spTree>
    <p:extLst>
      <p:ext uri="{BB962C8B-B14F-4D97-AF65-F5344CB8AC3E}">
        <p14:creationId xmlns:p14="http://schemas.microsoft.com/office/powerpoint/2010/main" xmlns="" val="9212845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01BD292-A2CE-4DFA-813A-B4CEBF9746BF}" type="datetime1">
              <a:rPr lang="ru-RU"/>
              <a:pPr>
                <a:defRPr/>
              </a:pPr>
              <a:t>14.03.2022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9A07A48A-B7C1-4A8D-B3B8-5C4E61CDE89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5380136-4529-406A-A04C-4DD29C5AF9FD}" type="datetime1">
              <a:rPr lang="ru-RU"/>
              <a:pPr>
                <a:defRPr/>
              </a:pPr>
              <a:t>14.03.2022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B65C27E2-DFCE-47A7-B476-BD9E231D22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DC183C2-C645-488C-8739-D947FEF9E7A6}" type="datetime1">
              <a:rPr lang="ru-RU"/>
              <a:pPr>
                <a:defRPr/>
              </a:pPr>
              <a:t>14.03.2022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3941CEBB-24D1-4DFD-BB37-0C397540B1B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8E6B887-B76D-4B62-925C-572901556EC9}" type="datetime1">
              <a:rPr lang="ru-RU"/>
              <a:pPr>
                <a:defRPr/>
              </a:pPr>
              <a:t>14.03.2022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2A92D76B-DB8C-4CF6-B828-48D8EB06B26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8268F9D-BAE1-4991-B332-86F09D8754EC}" type="datetime1">
              <a:rPr lang="ru-RU"/>
              <a:pPr>
                <a:defRPr/>
              </a:pPr>
              <a:t>14.03.2022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p:txBody>
          <a:bodyPr/>
          <a:lstStyle>
            <a:lvl1pPr>
              <a:defRPr/>
            </a:lvl1pPr>
          </a:lstStyle>
          <a:p>
            <a:pPr>
              <a:defRPr/>
            </a:pPr>
            <a:fld id="{C721612B-F54C-4ADD-A79A-6296AC3D821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B49494-90C5-4CC6-9C1B-0014D94CD7DB}" type="datetime1">
              <a:rPr lang="ru-RU"/>
              <a:pPr>
                <a:defRPr/>
              </a:pPr>
              <a:t>14.03.2022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1682CE1C-9655-4F28-9507-F98813E17A2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6F1C71D-E783-4470-B0E1-ADCD652D10B1}" type="datetime1">
              <a:rPr lang="ru-RU"/>
              <a:pPr>
                <a:defRPr/>
              </a:pPr>
              <a:t>14.03.2022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9" name="Номер слайда 5"/>
          <p:cNvSpPr>
            <a:spLocks noGrp="1"/>
          </p:cNvSpPr>
          <p:nvPr>
            <p:ph type="sldNum" sz="quarter" idx="12"/>
          </p:nvPr>
        </p:nvSpPr>
        <p:spPr/>
        <p:txBody>
          <a:bodyPr/>
          <a:lstStyle>
            <a:lvl1pPr>
              <a:defRPr/>
            </a:lvl1pPr>
          </a:lstStyle>
          <a:p>
            <a:pPr>
              <a:defRPr/>
            </a:pPr>
            <a:fld id="{61B664A3-B587-448C-827F-39F887E5F68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12466E7-EA2A-4D17-AA73-98236241563B}" type="datetime1">
              <a:rPr lang="ru-RU"/>
              <a:pPr>
                <a:defRPr/>
              </a:pPr>
              <a:t>14.03.2022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5" name="Номер слайда 5"/>
          <p:cNvSpPr>
            <a:spLocks noGrp="1"/>
          </p:cNvSpPr>
          <p:nvPr>
            <p:ph type="sldNum" sz="quarter" idx="12"/>
          </p:nvPr>
        </p:nvSpPr>
        <p:spPr/>
        <p:txBody>
          <a:bodyPr/>
          <a:lstStyle>
            <a:lvl1pPr>
              <a:defRPr/>
            </a:lvl1pPr>
          </a:lstStyle>
          <a:p>
            <a:pPr>
              <a:defRPr/>
            </a:pPr>
            <a:fld id="{2341A069-AD52-49DB-91FD-183DF9425DB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EE73E4-8F6A-4344-9D1E-CBFCDE077586}" type="datetime1">
              <a:rPr lang="ru-RU"/>
              <a:pPr>
                <a:defRPr/>
              </a:pPr>
              <a:t>14.03.2022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4" name="Номер слайда 5"/>
          <p:cNvSpPr>
            <a:spLocks noGrp="1"/>
          </p:cNvSpPr>
          <p:nvPr>
            <p:ph type="sldNum" sz="quarter" idx="12"/>
          </p:nvPr>
        </p:nvSpPr>
        <p:spPr/>
        <p:txBody>
          <a:bodyPr/>
          <a:lstStyle>
            <a:lvl1pPr>
              <a:defRPr/>
            </a:lvl1pPr>
          </a:lstStyle>
          <a:p>
            <a:pPr>
              <a:defRPr/>
            </a:pPr>
            <a:fld id="{4670E244-216A-4F7E-A350-50CDA5C21AC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ACCC28-0FD5-4AEA-802D-B57D5E21F46F}" type="datetime1">
              <a:rPr lang="ru-RU"/>
              <a:pPr>
                <a:defRPr/>
              </a:pPr>
              <a:t>14.03.2022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0923ECA9-3934-4063-90BA-5EA60D2A5A3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9D4A4C-085B-47DC-83EF-89132F2D201A}" type="datetime1">
              <a:rPr lang="ru-RU"/>
              <a:pPr>
                <a:defRPr/>
              </a:pPr>
              <a:t>14.03.2022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en-US"/>
              <a:t>http://aida.ucoz.ru</a:t>
            </a:r>
            <a:endParaRPr lang="ru-RU"/>
          </a:p>
        </p:txBody>
      </p:sp>
      <p:sp>
        <p:nvSpPr>
          <p:cNvPr id="7" name="Номер слайда 5"/>
          <p:cNvSpPr>
            <a:spLocks noGrp="1"/>
          </p:cNvSpPr>
          <p:nvPr>
            <p:ph type="sldNum" sz="quarter" idx="12"/>
          </p:nvPr>
        </p:nvSpPr>
        <p:spPr/>
        <p:txBody>
          <a:bodyPr/>
          <a:lstStyle>
            <a:lvl1pPr>
              <a:defRPr/>
            </a:lvl1pPr>
          </a:lstStyle>
          <a:p>
            <a:pPr>
              <a:defRPr/>
            </a:pPr>
            <a:fld id="{DCA8C4C0-6470-430F-8C2B-A69D5888A02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4ECA61E-3723-4893-BF41-992D11404BCA}" type="datetime1">
              <a:rPr lang="ru-RU"/>
              <a:pPr>
                <a:defRPr/>
              </a:pPr>
              <a:t>14.03.2022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http://aida.ucoz.ru</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FC4DDE2-4DC8-42FC-BFE3-05FE9DAFE36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857224" y="1025100"/>
            <a:ext cx="7559675" cy="935037"/>
          </a:xfrm>
          <a:prstGeom prst="rect">
            <a:avLst/>
          </a:prstGeom>
          <a:noFill/>
          <a:ln w="9525">
            <a:noFill/>
            <a:miter lim="800000"/>
            <a:headEnd/>
            <a:tailEnd/>
          </a:ln>
          <a:effectLst/>
        </p:spPr>
        <p:txBody>
          <a:bodyPr/>
          <a:lstStyle/>
          <a:p>
            <a:pPr algn="ctr">
              <a:lnSpc>
                <a:spcPct val="80000"/>
              </a:lnSpc>
              <a:spcBef>
                <a:spcPct val="20000"/>
              </a:spcBef>
            </a:pPr>
            <a:endParaRPr lang="ru-RU" dirty="0"/>
          </a:p>
        </p:txBody>
      </p:sp>
      <p:sp>
        <p:nvSpPr>
          <p:cNvPr id="6" name="Rectangle 4"/>
          <p:cNvSpPr txBox="1">
            <a:spLocks noChangeArrowheads="1"/>
          </p:cNvSpPr>
          <p:nvPr/>
        </p:nvSpPr>
        <p:spPr>
          <a:xfrm>
            <a:off x="971600" y="476673"/>
            <a:ext cx="7631113" cy="165618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 name="Рисунок 9" descr="IMG-20220124-WA0027.jpg"/>
          <p:cNvPicPr>
            <a:picLocks noChangeAspect="1"/>
          </p:cNvPicPr>
          <p:nvPr/>
        </p:nvPicPr>
        <p:blipFill>
          <a:blip r:embed="rId2" cstate="print"/>
          <a:stretch>
            <a:fillRect/>
          </a:stretch>
        </p:blipFill>
        <p:spPr>
          <a:xfrm>
            <a:off x="971600" y="1700808"/>
            <a:ext cx="7056784" cy="4968552"/>
          </a:xfrm>
          <a:prstGeom prst="rect">
            <a:avLst/>
          </a:prstGeom>
        </p:spPr>
      </p:pic>
      <p:sp>
        <p:nvSpPr>
          <p:cNvPr id="12" name="Прямоугольник 11"/>
          <p:cNvSpPr/>
          <p:nvPr/>
        </p:nvSpPr>
        <p:spPr>
          <a:xfrm>
            <a:off x="323657" y="332656"/>
            <a:ext cx="849668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МИНИ - МУЗЕЙ </a:t>
            </a:r>
          </a:p>
          <a:p>
            <a:pPr marL="0" marR="0" lvl="0" indent="0" algn="ctr" defTabSz="914400" rtl="0" eaLnBrk="1" fontAlgn="base" latinLnBrk="0" hangingPunct="1">
              <a:lnSpc>
                <a:spcPct val="100000"/>
              </a:lnSpc>
              <a:spcBef>
                <a:spcPct val="0"/>
              </a:spcBef>
              <a:spcAft>
                <a:spcPct val="0"/>
              </a:spcAft>
              <a:buClrTx/>
              <a:buSzTx/>
              <a:buFontTx/>
              <a:buNone/>
              <a:tabLst/>
              <a:defRPr/>
            </a:pP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«НЕВАЛЯШКИН ХОРОВОД»</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052737"/>
            <a:ext cx="4040188" cy="576064"/>
          </a:xfrm>
        </p:spPr>
        <p:txBody>
          <a:bodyPr/>
          <a:lstStyle/>
          <a:p>
            <a:r>
              <a:rPr lang="ru-RU" sz="1600" dirty="0" smtClean="0"/>
              <a:t>5. </a:t>
            </a:r>
            <a:r>
              <a:rPr lang="ru-RU" sz="1600" dirty="0" smtClean="0"/>
              <a:t>Цыпленок – оригинальный , с клювом и гребешком </a:t>
            </a:r>
            <a:endParaRPr lang="ru-RU" sz="1600" dirty="0"/>
          </a:p>
        </p:txBody>
      </p:sp>
      <p:sp>
        <p:nvSpPr>
          <p:cNvPr id="5" name="Текст 4"/>
          <p:cNvSpPr>
            <a:spLocks noGrp="1"/>
          </p:cNvSpPr>
          <p:nvPr>
            <p:ph type="body" sz="quarter" idx="3"/>
          </p:nvPr>
        </p:nvSpPr>
        <p:spPr>
          <a:xfrm>
            <a:off x="4644008" y="764704"/>
            <a:ext cx="4041775" cy="864096"/>
          </a:xfrm>
        </p:spPr>
        <p:txBody>
          <a:bodyPr/>
          <a:lstStyle/>
          <a:p>
            <a:r>
              <a:rPr lang="ru-RU" sz="1600" dirty="0" smtClean="0"/>
              <a:t>6. </a:t>
            </a:r>
            <a:r>
              <a:rPr lang="ru-RU" sz="1600" dirty="0" smtClean="0"/>
              <a:t>Кошечка – модница в расписном сарафане</a:t>
            </a:r>
            <a:endParaRPr lang="ru-RU" sz="1600" dirty="0"/>
          </a:p>
        </p:txBody>
      </p:sp>
      <p:pic>
        <p:nvPicPr>
          <p:cNvPr id="11" name="Содержимое 10" descr="IMG-20220124-WA0026.jpg"/>
          <p:cNvPicPr>
            <a:picLocks noGrp="1" noChangeAspect="1"/>
          </p:cNvPicPr>
          <p:nvPr>
            <p:ph sz="quarter" idx="4"/>
          </p:nvPr>
        </p:nvPicPr>
        <p:blipFill>
          <a:blip r:embed="rId2" cstate="print"/>
          <a:stretch>
            <a:fillRect/>
          </a:stretch>
        </p:blipFill>
        <p:spPr>
          <a:xfrm>
            <a:off x="5076056" y="2174875"/>
            <a:ext cx="3071589" cy="3951288"/>
          </a:xfrm>
        </p:spPr>
      </p:pic>
      <p:sp>
        <p:nvSpPr>
          <p:cNvPr id="7" name="Дата 6"/>
          <p:cNvSpPr>
            <a:spLocks noGrp="1"/>
          </p:cNvSpPr>
          <p:nvPr>
            <p:ph type="dt" sz="half" idx="10"/>
          </p:nvPr>
        </p:nvSpPr>
        <p:spPr/>
        <p:txBody>
          <a:bodyPr/>
          <a:lstStyle/>
          <a:p>
            <a:pPr>
              <a:defRPr/>
            </a:pPr>
            <a:fld id="{D6F1C71D-E783-4470-B0E1-ADCD652D10B1}" type="datetime1">
              <a:rPr lang="ru-RU" smtClean="0"/>
              <a:pPr>
                <a:defRPr/>
              </a:pPr>
              <a:t>14.03.2022</a:t>
            </a:fld>
            <a:endParaRPr lang="ru-RU"/>
          </a:p>
        </p:txBody>
      </p:sp>
      <p:sp>
        <p:nvSpPr>
          <p:cNvPr id="8" name="Нижний колонтитул 7"/>
          <p:cNvSpPr>
            <a:spLocks noGrp="1"/>
          </p:cNvSpPr>
          <p:nvPr>
            <p:ph type="ftr" sz="quarter" idx="11"/>
          </p:nvPr>
        </p:nvSpPr>
        <p:spPr/>
        <p:txBody>
          <a:bodyPr/>
          <a:lstStyle/>
          <a:p>
            <a:pPr>
              <a:defRPr/>
            </a:pPr>
            <a:r>
              <a:rPr lang="en-US" smtClean="0"/>
              <a:t>http://aida.ucoz.ru</a:t>
            </a:r>
            <a:endParaRPr lang="ru-RU"/>
          </a:p>
        </p:txBody>
      </p:sp>
      <p:sp>
        <p:nvSpPr>
          <p:cNvPr id="9" name="Номер слайда 8"/>
          <p:cNvSpPr>
            <a:spLocks noGrp="1"/>
          </p:cNvSpPr>
          <p:nvPr>
            <p:ph type="sldNum" sz="quarter" idx="12"/>
          </p:nvPr>
        </p:nvSpPr>
        <p:spPr/>
        <p:txBody>
          <a:bodyPr/>
          <a:lstStyle/>
          <a:p>
            <a:pPr>
              <a:defRPr/>
            </a:pPr>
            <a:fld id="{61B664A3-B587-448C-827F-39F887E5F684}" type="slidenum">
              <a:rPr lang="ru-RU" smtClean="0"/>
              <a:pPr>
                <a:defRPr/>
              </a:pPr>
              <a:t>10</a:t>
            </a:fld>
            <a:endParaRPr lang="ru-RU"/>
          </a:p>
        </p:txBody>
      </p:sp>
      <p:pic>
        <p:nvPicPr>
          <p:cNvPr id="13" name="Содержимое 12" descr="IMG-20220124-WA0004.jpg"/>
          <p:cNvPicPr>
            <a:picLocks noGrp="1" noChangeAspect="1"/>
          </p:cNvPicPr>
          <p:nvPr>
            <p:ph sz="half" idx="2"/>
          </p:nvPr>
        </p:nvPicPr>
        <p:blipFill>
          <a:blip r:embed="rId3" cstate="print"/>
          <a:stretch>
            <a:fillRect/>
          </a:stretch>
        </p:blipFill>
        <p:spPr>
          <a:xfrm>
            <a:off x="995561" y="2174875"/>
            <a:ext cx="2963466" cy="39512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836712"/>
            <a:ext cx="3813820" cy="1008113"/>
          </a:xfrm>
        </p:spPr>
        <p:txBody>
          <a:bodyPr/>
          <a:lstStyle/>
          <a:p>
            <a:r>
              <a:rPr lang="ru-RU" sz="1600" dirty="0" smtClean="0"/>
              <a:t>7. </a:t>
            </a:r>
            <a:r>
              <a:rPr lang="ru-RU" sz="1600" dirty="0" smtClean="0"/>
              <a:t>Медведь с гармошкой</a:t>
            </a:r>
          </a:p>
          <a:p>
            <a:r>
              <a:rPr lang="ru-RU" sz="1600" dirty="0" smtClean="0"/>
              <a:t>От него идет  веселье, с ним хочется играть.</a:t>
            </a:r>
            <a:endParaRPr lang="ru-RU" sz="1600" dirty="0"/>
          </a:p>
        </p:txBody>
      </p:sp>
      <p:pic>
        <p:nvPicPr>
          <p:cNvPr id="10" name="Содержимое 9" descr="IMG-20220124-WA0020.jpg"/>
          <p:cNvPicPr>
            <a:picLocks noGrp="1" noChangeAspect="1"/>
          </p:cNvPicPr>
          <p:nvPr>
            <p:ph sz="half" idx="2"/>
          </p:nvPr>
        </p:nvPicPr>
        <p:blipFill>
          <a:blip r:embed="rId2" cstate="print"/>
          <a:stretch>
            <a:fillRect/>
          </a:stretch>
        </p:blipFill>
        <p:spPr>
          <a:xfrm>
            <a:off x="995560" y="1916832"/>
            <a:ext cx="3072384" cy="4320480"/>
          </a:xfrm>
        </p:spPr>
      </p:pic>
      <p:sp>
        <p:nvSpPr>
          <p:cNvPr id="5" name="Текст 4"/>
          <p:cNvSpPr>
            <a:spLocks noGrp="1"/>
          </p:cNvSpPr>
          <p:nvPr>
            <p:ph type="body" sz="quarter" idx="3"/>
          </p:nvPr>
        </p:nvSpPr>
        <p:spPr>
          <a:xfrm>
            <a:off x="4645025" y="548681"/>
            <a:ext cx="4041775" cy="1008111"/>
          </a:xfrm>
        </p:spPr>
        <p:txBody>
          <a:bodyPr/>
          <a:lstStyle/>
          <a:p>
            <a:r>
              <a:rPr lang="ru-RU" sz="1600" dirty="0" smtClean="0"/>
              <a:t>8. </a:t>
            </a:r>
            <a:r>
              <a:rPr lang="ru-RU" sz="1600" dirty="0" smtClean="0"/>
              <a:t>Малый медведь в шаре – цирковой артист, вращающейся в шаре</a:t>
            </a:r>
            <a:endParaRPr lang="ru-RU" sz="1600" dirty="0"/>
          </a:p>
        </p:txBody>
      </p:sp>
      <p:pic>
        <p:nvPicPr>
          <p:cNvPr id="11" name="Содержимое 10" descr="20220310_115110_001.jpg"/>
          <p:cNvPicPr>
            <a:picLocks noGrp="1" noChangeAspect="1"/>
          </p:cNvPicPr>
          <p:nvPr>
            <p:ph sz="quarter" idx="4"/>
          </p:nvPr>
        </p:nvPicPr>
        <p:blipFill>
          <a:blip r:embed="rId3" cstate="print"/>
          <a:stretch>
            <a:fillRect/>
          </a:stretch>
        </p:blipFill>
        <p:spPr>
          <a:xfrm rot="5400000">
            <a:off x="4249588" y="2527279"/>
            <a:ext cx="4317231" cy="3096343"/>
          </a:xfrm>
        </p:spPr>
      </p:pic>
      <p:sp>
        <p:nvSpPr>
          <p:cNvPr id="9" name="Номер слайда 8"/>
          <p:cNvSpPr>
            <a:spLocks noGrp="1"/>
          </p:cNvSpPr>
          <p:nvPr>
            <p:ph type="sldNum" sz="quarter" idx="12"/>
          </p:nvPr>
        </p:nvSpPr>
        <p:spPr/>
        <p:txBody>
          <a:bodyPr/>
          <a:lstStyle/>
          <a:p>
            <a:pPr>
              <a:defRPr/>
            </a:pPr>
            <a:fld id="{61B664A3-B587-448C-827F-39F887E5F684}" type="slidenum">
              <a:rPr lang="ru-RU" smtClean="0"/>
              <a:pPr>
                <a:defRPr/>
              </a:pPr>
              <a:t>11</a:t>
            </a:fld>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slide-42.jpg"/>
          <p:cNvPicPr>
            <a:picLocks noGrp="1" noChangeAspect="1"/>
          </p:cNvPicPr>
          <p:nvPr>
            <p:ph idx="1"/>
          </p:nvPr>
        </p:nvPicPr>
        <p:blipFill>
          <a:blip r:embed="rId2" cstate="print"/>
          <a:stretch>
            <a:fillRect/>
          </a:stretch>
        </p:blipFill>
        <p:spPr>
          <a:xfrm>
            <a:off x="395536" y="404664"/>
            <a:ext cx="8280919" cy="6120679"/>
          </a:xfrm>
        </p:spPr>
      </p:pic>
      <p:sp>
        <p:nvSpPr>
          <p:cNvPr id="6" name="Номер слайда 5"/>
          <p:cNvSpPr>
            <a:spLocks noGrp="1"/>
          </p:cNvSpPr>
          <p:nvPr>
            <p:ph type="sldNum" sz="quarter" idx="12"/>
          </p:nvPr>
        </p:nvSpPr>
        <p:spPr/>
        <p:txBody>
          <a:bodyPr/>
          <a:lstStyle/>
          <a:p>
            <a:pPr>
              <a:defRPr/>
            </a:pPr>
            <a:fld id="{2A92D76B-DB8C-4CF6-B828-48D8EB06B264}" type="slidenum">
              <a:rPr lang="ru-RU" smtClean="0"/>
              <a:pPr>
                <a:defRPr/>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547260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«Нашего Луку </a:t>
            </a: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 уложишь на боку!»</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Номер слайда 5"/>
          <p:cNvSpPr>
            <a:spLocks noGrp="1"/>
          </p:cNvSpPr>
          <p:nvPr>
            <p:ph type="sldNum" sz="quarter" idx="12"/>
          </p:nvPr>
        </p:nvSpPr>
        <p:spPr/>
        <p:txBody>
          <a:bodyPr/>
          <a:lstStyle/>
          <a:p>
            <a:pPr>
              <a:defRPr/>
            </a:pPr>
            <a:fld id="{2A92D76B-DB8C-4CF6-B828-48D8EB06B264}" type="slidenum">
              <a:rPr lang="ru-RU" smtClean="0"/>
              <a:pPr>
                <a:defRPr/>
              </a:pPr>
              <a:t>13</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C4EE73E4-8F6A-4344-9D1E-CBFCDE077586}" type="datetime1">
              <a:rPr lang="ru-RU" smtClean="0"/>
              <a:pPr>
                <a:defRPr/>
              </a:pPr>
              <a:t>14.03.2022</a:t>
            </a:fld>
            <a:endParaRPr lang="ru-RU"/>
          </a:p>
        </p:txBody>
      </p:sp>
      <p:sp>
        <p:nvSpPr>
          <p:cNvPr id="4" name="Номер слайда 3"/>
          <p:cNvSpPr>
            <a:spLocks noGrp="1"/>
          </p:cNvSpPr>
          <p:nvPr>
            <p:ph type="sldNum" sz="quarter" idx="12"/>
          </p:nvPr>
        </p:nvSpPr>
        <p:spPr/>
        <p:txBody>
          <a:bodyPr/>
          <a:lstStyle/>
          <a:p>
            <a:pPr>
              <a:defRPr/>
            </a:pPr>
            <a:fld id="{4670E244-216A-4F7E-A350-50CDA5C21AC8}" type="slidenum">
              <a:rPr lang="ru-RU" smtClean="0"/>
              <a:pPr>
                <a:defRPr/>
              </a:pPr>
              <a:t>2</a:t>
            </a:fld>
            <a:endParaRPr lang="ru-RU"/>
          </a:p>
        </p:txBody>
      </p:sp>
      <p:sp>
        <p:nvSpPr>
          <p:cNvPr id="5" name="Прямоугольник 4"/>
          <p:cNvSpPr/>
          <p:nvPr/>
        </p:nvSpPr>
        <p:spPr>
          <a:xfrm>
            <a:off x="4003576" y="2155468"/>
            <a:ext cx="4816896" cy="4450449"/>
          </a:xfrm>
          <a:prstGeom prst="rect">
            <a:avLst/>
          </a:prstGeom>
        </p:spPr>
        <p:txBody>
          <a:bodyPr wrap="square">
            <a:spAutoFit/>
          </a:bodyPr>
          <a:lstStyle/>
          <a:p>
            <a:pPr>
              <a:lnSpc>
                <a:spcPct val="80000"/>
              </a:lnSpc>
            </a:pPr>
            <a:r>
              <a:rPr lang="ru-RU" altLang="ru-RU" sz="2400" dirty="0"/>
              <a:t>Первые неваляшки появились в России немногим </a:t>
            </a:r>
            <a:r>
              <a:rPr lang="ru-RU" altLang="ru-RU" sz="2400" dirty="0" smtClean="0"/>
              <a:t>более двух </a:t>
            </a:r>
            <a:r>
              <a:rPr lang="ru-RU" altLang="ru-RU" sz="2400" dirty="0"/>
              <a:t>столетий назад как подарки путешественников, посетивших Китай или Японию. </a:t>
            </a:r>
            <a:endParaRPr lang="ru-RU" altLang="ru-RU" sz="2400" dirty="0" smtClean="0"/>
          </a:p>
          <a:p>
            <a:pPr>
              <a:lnSpc>
                <a:spcPct val="80000"/>
              </a:lnSpc>
            </a:pPr>
            <a:endParaRPr lang="ru-RU" altLang="ru-RU" sz="2400" dirty="0"/>
          </a:p>
          <a:p>
            <a:pPr>
              <a:lnSpc>
                <a:spcPct val="80000"/>
              </a:lnSpc>
            </a:pPr>
            <a:r>
              <a:rPr lang="ru-RU" altLang="ru-RU" sz="2400" dirty="0" smtClean="0"/>
              <a:t>В </a:t>
            </a:r>
            <a:r>
              <a:rPr lang="ru-RU" altLang="ru-RU" sz="2400" dirty="0"/>
              <a:t>те времена все неваляшки были одеты в красную одежду, и с давних времен считалось, что они приносят удачу и счастье. </a:t>
            </a:r>
            <a:endParaRPr lang="ru-RU" altLang="ru-RU" sz="2400" dirty="0" smtClean="0"/>
          </a:p>
          <a:p>
            <a:r>
              <a:rPr lang="ru-RU" altLang="ru-RU" sz="2400" dirty="0" smtClean="0"/>
              <a:t>Неваляшек еще называли </a:t>
            </a:r>
            <a:r>
              <a:rPr lang="ru-RU" sz="2400" dirty="0" err="1" smtClean="0"/>
              <a:t>ва́нька-вста́нька</a:t>
            </a:r>
            <a:endParaRPr lang="ru-RU" sz="2400" dirty="0" smtClean="0"/>
          </a:p>
          <a:p>
            <a:r>
              <a:rPr lang="ru-RU" sz="2400" dirty="0" err="1" smtClean="0"/>
              <a:t>кувырка́н</a:t>
            </a:r>
            <a:endParaRPr lang="ru-RU" sz="2400" dirty="0" smtClean="0"/>
          </a:p>
          <a:p>
            <a:pPr>
              <a:lnSpc>
                <a:spcPct val="80000"/>
              </a:lnSpc>
            </a:pPr>
            <a:endParaRPr lang="ru-RU" altLang="ru-RU" sz="2400" dirty="0"/>
          </a:p>
        </p:txBody>
      </p:sp>
      <p:pic>
        <p:nvPicPr>
          <p:cNvPr id="7" name="Picture 7" descr="14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887969"/>
            <a:ext cx="3254896" cy="467137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2787312" y="548680"/>
            <a:ext cx="3569375"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ИСТОРИЯ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33465357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670E244-216A-4F7E-A350-50CDA5C21AC8}" type="slidenum">
              <a:rPr lang="ru-RU" smtClean="0"/>
              <a:pPr>
                <a:defRPr/>
              </a:pPr>
              <a:t>3</a:t>
            </a:fld>
            <a:endParaRPr lang="ru-RU"/>
          </a:p>
        </p:txBody>
      </p:sp>
      <p:sp>
        <p:nvSpPr>
          <p:cNvPr id="5" name="Прямоугольник 4"/>
          <p:cNvSpPr/>
          <p:nvPr/>
        </p:nvSpPr>
        <p:spPr>
          <a:xfrm>
            <a:off x="4267200" y="1988840"/>
            <a:ext cx="4572000" cy="4247317"/>
          </a:xfrm>
          <a:prstGeom prst="rect">
            <a:avLst/>
          </a:prstGeom>
        </p:spPr>
        <p:txBody>
          <a:bodyPr wrap="square">
            <a:spAutoFit/>
          </a:bodyPr>
          <a:lstStyle/>
          <a:p>
            <a:r>
              <a:rPr lang="ru-RU" sz="1600" dirty="0" smtClean="0"/>
              <a:t>Первые русские деревянные неваляшки появились на ярмарке в начале XIX века. Тогда их называли«</a:t>
            </a:r>
            <a:r>
              <a:rPr lang="ru-RU" sz="1600" dirty="0" err="1" smtClean="0"/>
              <a:t>кувырканами</a:t>
            </a:r>
            <a:r>
              <a:rPr lang="ru-RU" sz="1600" dirty="0" smtClean="0"/>
              <a:t>». </a:t>
            </a:r>
          </a:p>
          <a:p>
            <a:r>
              <a:rPr lang="ru-RU" sz="1600" dirty="0" err="1" smtClean="0"/>
              <a:t>Кувырканы</a:t>
            </a:r>
            <a:r>
              <a:rPr lang="ru-RU" sz="1600" dirty="0" smtClean="0"/>
              <a:t> изображались в виде богатых купцов, разодетых в роскошные одеяния, а также клоунов (скоморохи) и девочек на шаре. Умельцы вырезали их ножом из липы или точили из дерева на токарном станке. Сначала делали две половинки. Снизу внутри круглой деревянной болванки закрепляли грузик. Потом две половинки аккуратно склеивали, расписывали «красками, сушили и покрывали лаком. А еще внутри подвешивали маленький бубенчик, и при качании раздавался мелодичный перезвон. </a:t>
            </a:r>
          </a:p>
          <a:p>
            <a:endParaRPr lang="ru-RU" sz="1600" dirty="0" smtClean="0"/>
          </a:p>
          <a:p>
            <a:endParaRPr lang="ru-RU" sz="1400" dirty="0" smtClean="0"/>
          </a:p>
        </p:txBody>
      </p:sp>
      <p:pic>
        <p:nvPicPr>
          <p:cNvPr id="8" name="Рисунок 7" descr="Нижегородские неваляшки - колокольчики"/>
          <p:cNvPicPr/>
          <p:nvPr/>
        </p:nvPicPr>
        <p:blipFill>
          <a:blip r:embed="rId2" cstate="print"/>
          <a:srcRect/>
          <a:stretch>
            <a:fillRect/>
          </a:stretch>
        </p:blipFill>
        <p:spPr bwMode="auto">
          <a:xfrm>
            <a:off x="467544" y="1988841"/>
            <a:ext cx="3744416" cy="3816423"/>
          </a:xfrm>
          <a:prstGeom prst="rect">
            <a:avLst/>
          </a:prstGeom>
          <a:noFill/>
          <a:ln w="9525">
            <a:noFill/>
            <a:miter lim="800000"/>
            <a:headEnd/>
            <a:tailEnd/>
          </a:ln>
        </p:spPr>
      </p:pic>
      <p:sp>
        <p:nvSpPr>
          <p:cNvPr id="9" name="Прямоугольник 8"/>
          <p:cNvSpPr/>
          <p:nvPr/>
        </p:nvSpPr>
        <p:spPr>
          <a:xfrm>
            <a:off x="1129935" y="476672"/>
            <a:ext cx="688412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alt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Первые неваляшки</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00247188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4670E244-216A-4F7E-A350-50CDA5C21AC8}" type="slidenum">
              <a:rPr lang="ru-RU" smtClean="0"/>
              <a:pPr>
                <a:defRPr/>
              </a:pPr>
              <a:t>4</a:t>
            </a:fld>
            <a:endParaRPr lang="ru-RU"/>
          </a:p>
        </p:txBody>
      </p:sp>
      <p:pic>
        <p:nvPicPr>
          <p:cNvPr id="5" name="Рисунок 4" descr="img3 (1).jpg"/>
          <p:cNvPicPr>
            <a:picLocks noChangeAspect="1"/>
          </p:cNvPicPr>
          <p:nvPr/>
        </p:nvPicPr>
        <p:blipFill>
          <a:blip r:embed="rId2" cstate="print"/>
          <a:stretch>
            <a:fillRect/>
          </a:stretch>
        </p:blipFill>
        <p:spPr>
          <a:xfrm>
            <a:off x="683568" y="692696"/>
            <a:ext cx="7776864" cy="55446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02780" y="1856834"/>
            <a:ext cx="3390162" cy="4797190"/>
          </a:xfrm>
          <a:prstGeom prst="rect">
            <a:avLst/>
          </a:prstGeom>
          <a:noFill/>
          <a:ln w="9525">
            <a:noFill/>
            <a:miter lim="800000"/>
            <a:headEnd/>
            <a:tailEnd/>
          </a:ln>
          <a:effectLst>
            <a:softEdge rad="317500"/>
          </a:effectLst>
        </p:spPr>
      </p:pic>
      <p:pic>
        <p:nvPicPr>
          <p:cNvPr id="3075" name="Picture 3"/>
          <p:cNvPicPr>
            <a:picLocks noChangeAspect="1" noChangeArrowheads="1"/>
          </p:cNvPicPr>
          <p:nvPr/>
        </p:nvPicPr>
        <p:blipFill>
          <a:blip r:embed="rId3" cstate="print"/>
          <a:srcRect/>
          <a:stretch>
            <a:fillRect/>
          </a:stretch>
        </p:blipFill>
        <p:spPr bwMode="auto">
          <a:xfrm>
            <a:off x="837844" y="541687"/>
            <a:ext cx="1285884" cy="2030210"/>
          </a:xfrm>
          <a:prstGeom prst="rect">
            <a:avLst/>
          </a:prstGeom>
          <a:noFill/>
          <a:ln w="9525">
            <a:noFill/>
            <a:miter lim="800000"/>
            <a:headEnd/>
            <a:tailEnd/>
          </a:ln>
          <a:effectLst>
            <a:softEdge rad="31750"/>
          </a:effectLst>
        </p:spPr>
      </p:pic>
      <p:sp>
        <p:nvSpPr>
          <p:cNvPr id="7" name="TextBox 6"/>
          <p:cNvSpPr txBox="1"/>
          <p:nvPr/>
        </p:nvSpPr>
        <p:spPr>
          <a:xfrm>
            <a:off x="2123728" y="692696"/>
            <a:ext cx="5400600" cy="830997"/>
          </a:xfrm>
          <a:prstGeom prst="rect">
            <a:avLst/>
          </a:prstGeom>
          <a:noFill/>
        </p:spPr>
        <p:txBody>
          <a:bodyPr wrap="square" rtlCol="0">
            <a:spAutoFit/>
          </a:bodyPr>
          <a:lstStyle/>
          <a:p>
            <a:pPr algn="ctr"/>
            <a:r>
              <a:rPr lang="ru-RU" sz="2400" b="1" dirty="0" err="1" smtClean="0"/>
              <a:t>Ванька-Встанька</a:t>
            </a:r>
            <a:r>
              <a:rPr lang="ru-RU" sz="2400" b="1" dirty="0" smtClean="0"/>
              <a:t> </a:t>
            </a:r>
            <a:r>
              <a:rPr lang="ru-RU" sz="2400" b="1" dirty="0" smtClean="0"/>
              <a:t>брат неваляшки.   </a:t>
            </a:r>
          </a:p>
          <a:p>
            <a:pPr algn="ctr"/>
            <a:endParaRPr lang="ru-RU" sz="2400" b="1" dirty="0"/>
          </a:p>
        </p:txBody>
      </p:sp>
      <p:sp>
        <p:nvSpPr>
          <p:cNvPr id="8" name="TextBox 7"/>
          <p:cNvSpPr txBox="1"/>
          <p:nvPr/>
        </p:nvSpPr>
        <p:spPr>
          <a:xfrm>
            <a:off x="935088" y="1772816"/>
            <a:ext cx="7453336" cy="4657921"/>
          </a:xfrm>
          <a:prstGeom prst="rect">
            <a:avLst/>
          </a:prstGeom>
          <a:noFill/>
        </p:spPr>
        <p:txBody>
          <a:bodyPr wrap="square" rtlCol="0">
            <a:spAutoFit/>
          </a:bodyPr>
          <a:lstStyle/>
          <a:p>
            <a:pPr algn="ctr"/>
            <a:r>
              <a:rPr lang="ru-RU" sz="2800" b="1" dirty="0" smtClean="0"/>
              <a:t>Ванька - </a:t>
            </a:r>
            <a:r>
              <a:rPr lang="ru-RU" sz="2800" b="1" dirty="0" err="1" smtClean="0"/>
              <a:t>Встанька</a:t>
            </a:r>
            <a:r>
              <a:rPr lang="ru-RU" sz="2800" b="1" dirty="0" smtClean="0"/>
              <a:t>.</a:t>
            </a:r>
          </a:p>
          <a:p>
            <a:endParaRPr lang="ru-RU" dirty="0" smtClean="0"/>
          </a:p>
          <a:p>
            <a:r>
              <a:rPr lang="ru-RU" sz="1600" b="1" dirty="0" err="1" smtClean="0"/>
              <a:t>Ax-ax-ax-ax-ax-ax</a:t>
            </a:r>
            <a:r>
              <a:rPr lang="ru-RU" sz="1600" b="1" dirty="0" smtClean="0"/>
              <a:t>!</a:t>
            </a:r>
            <a:br>
              <a:rPr lang="ru-RU" sz="1600" b="1" dirty="0" smtClean="0"/>
            </a:br>
            <a:r>
              <a:rPr lang="ru-RU" sz="1600" b="1" dirty="0" smtClean="0"/>
              <a:t>Среди игрушек — паника!</a:t>
            </a:r>
            <a:br>
              <a:rPr lang="ru-RU" sz="1600" b="1" dirty="0" smtClean="0"/>
            </a:br>
            <a:r>
              <a:rPr lang="ru-RU" sz="1600" b="1" dirty="0" smtClean="0"/>
              <a:t>Все куколки в слезах —</a:t>
            </a:r>
            <a:br>
              <a:rPr lang="ru-RU" sz="1600" b="1" dirty="0" smtClean="0"/>
            </a:br>
            <a:r>
              <a:rPr lang="ru-RU" sz="1600" b="1" dirty="0" smtClean="0"/>
              <a:t>Свалился </a:t>
            </a:r>
            <a:r>
              <a:rPr lang="ru-RU" sz="1600" b="1" dirty="0" err="1" smtClean="0"/>
              <a:t>Ванька-Встанька</a:t>
            </a:r>
            <a:r>
              <a:rPr lang="ru-RU" sz="1600" b="1" dirty="0" smtClean="0"/>
              <a:t>!</a:t>
            </a:r>
          </a:p>
          <a:p>
            <a:endParaRPr lang="ru-RU" sz="1600" b="1" dirty="0" smtClean="0"/>
          </a:p>
          <a:p>
            <a:r>
              <a:rPr lang="ru-RU" sz="1600" b="1" dirty="0" smtClean="0"/>
              <a:t>Матрёшки тащат йод,</a:t>
            </a:r>
            <a:br>
              <a:rPr lang="ru-RU" sz="1600" b="1" dirty="0" smtClean="0"/>
            </a:br>
            <a:r>
              <a:rPr lang="ru-RU" sz="1600" b="1" dirty="0" smtClean="0"/>
              <a:t>Бинты, пакеты с ватой,</a:t>
            </a:r>
            <a:br>
              <a:rPr lang="ru-RU" sz="1600" b="1" dirty="0" smtClean="0"/>
            </a:br>
            <a:r>
              <a:rPr lang="ru-RU" sz="1600" b="1" dirty="0" smtClean="0"/>
              <a:t>А Ванька вдруг встаёт</a:t>
            </a:r>
            <a:br>
              <a:rPr lang="ru-RU" sz="1600" b="1" dirty="0" smtClean="0"/>
            </a:br>
            <a:r>
              <a:rPr lang="ru-RU" sz="1600" b="1" dirty="0" smtClean="0"/>
              <a:t>С улыбкой плутоватой:</a:t>
            </a:r>
          </a:p>
          <a:p>
            <a:r>
              <a:rPr lang="ru-RU" sz="1600" b="1" dirty="0" smtClean="0"/>
              <a:t>— Поверьте, я живой!</a:t>
            </a:r>
            <a:br>
              <a:rPr lang="ru-RU" sz="1600" b="1" dirty="0" smtClean="0"/>
            </a:br>
            <a:r>
              <a:rPr lang="ru-RU" sz="1600" b="1" dirty="0" smtClean="0"/>
              <a:t>И не нуждаюсь в няньке!</a:t>
            </a:r>
            <a:br>
              <a:rPr lang="ru-RU" sz="1600" b="1" dirty="0" smtClean="0"/>
            </a:br>
            <a:r>
              <a:rPr lang="ru-RU" sz="1600" b="1" dirty="0" smtClean="0"/>
              <a:t>Нам падать не впервой -</a:t>
            </a:r>
          </a:p>
          <a:p>
            <a:r>
              <a:rPr lang="ru-RU" sz="1600" b="1" dirty="0" smtClean="0"/>
              <a:t>На то мы </a:t>
            </a:r>
            <a:r>
              <a:rPr lang="ru-RU" sz="1600" b="1" dirty="0" err="1" smtClean="0"/>
              <a:t>Ваньки-Встаньки</a:t>
            </a:r>
            <a:r>
              <a:rPr lang="ru-RU" sz="1600" b="1" dirty="0" smtClean="0"/>
              <a:t>!</a:t>
            </a:r>
          </a:p>
          <a:p>
            <a:r>
              <a:rPr lang="ru-RU" sz="1600" b="1" dirty="0" smtClean="0"/>
              <a:t>                               </a:t>
            </a:r>
            <a:r>
              <a:rPr lang="ru-RU" sz="1600" dirty="0" smtClean="0"/>
              <a:t>Борис </a:t>
            </a:r>
            <a:r>
              <a:rPr lang="ru-RU" sz="1600" dirty="0" err="1" smtClean="0"/>
              <a:t>Заходер</a:t>
            </a:r>
            <a:r>
              <a:rPr lang="ru-RU" dirty="0" smtClean="0"/>
              <a:t>.</a:t>
            </a:r>
            <a:endParaRPr lang="ru-RU" b="1" dirty="0" smtClean="0"/>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14912" y="3730441"/>
            <a:ext cx="8032976" cy="2215991"/>
          </a:xfrm>
          <a:prstGeom prst="rect">
            <a:avLst/>
          </a:prstGeom>
          <a:noFill/>
        </p:spPr>
        <p:txBody>
          <a:bodyPr wrap="square" rtlCol="0">
            <a:spAutoFit/>
          </a:bodyPr>
          <a:lstStyle/>
          <a:p>
            <a:r>
              <a:rPr lang="ru-RU" sz="2000" b="1" dirty="0" smtClean="0"/>
              <a:t>Наклонилась Неваляшка, </a:t>
            </a:r>
          </a:p>
          <a:p>
            <a:r>
              <a:rPr lang="ru-RU" sz="2000" b="1" dirty="0" smtClean="0"/>
              <a:t>Но упасть – не упадёт, </a:t>
            </a:r>
          </a:p>
          <a:p>
            <a:r>
              <a:rPr lang="ru-RU" sz="2000" b="1" dirty="0" smtClean="0"/>
              <a:t>Даже если кот мой Яшка </a:t>
            </a:r>
          </a:p>
          <a:p>
            <a:r>
              <a:rPr lang="ru-RU" sz="2000" b="1" dirty="0" smtClean="0"/>
              <a:t>Неваляшку в бок толкнёт. </a:t>
            </a:r>
          </a:p>
          <a:p>
            <a:r>
              <a:rPr lang="ru-RU" sz="2000" b="1" dirty="0" smtClean="0"/>
              <a:t>В бок толкнёт игрушку он </a:t>
            </a:r>
          </a:p>
          <a:p>
            <a:r>
              <a:rPr lang="ru-RU" sz="2000" b="1" dirty="0" smtClean="0"/>
              <a:t>И в ответ услышит звон!</a:t>
            </a:r>
          </a:p>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42844" y="1916832"/>
            <a:ext cx="3307228" cy="4726878"/>
          </a:xfrm>
          <a:prstGeom prst="rect">
            <a:avLst/>
          </a:prstGeom>
          <a:noFill/>
          <a:ln w="9525">
            <a:noFill/>
            <a:miter lim="800000"/>
            <a:headEnd/>
            <a:tailEnd/>
          </a:ln>
          <a:effectLst>
            <a:softEdge rad="317500"/>
          </a:effectLst>
        </p:spPr>
      </p:pic>
      <p:sp>
        <p:nvSpPr>
          <p:cNvPr id="8" name="Прямоугольник 7"/>
          <p:cNvSpPr/>
          <p:nvPr/>
        </p:nvSpPr>
        <p:spPr>
          <a:xfrm>
            <a:off x="3308717" y="428604"/>
            <a:ext cx="5052793"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НЕВАЛЯШКА, </a:t>
            </a:r>
          </a:p>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СЕСТРИЦА МАТРЁШКИ</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3131840" y="1785926"/>
            <a:ext cx="5583564" cy="1569660"/>
          </a:xfrm>
          <a:prstGeom prst="rect">
            <a:avLst/>
          </a:prstGeom>
          <a:noFill/>
        </p:spPr>
        <p:txBody>
          <a:bodyPr wrap="square" rtlCol="0">
            <a:spAutoFit/>
          </a:bodyPr>
          <a:lstStyle/>
          <a:p>
            <a:pPr algn="ctr"/>
            <a:r>
              <a:rPr lang="ru-RU" sz="2400" b="1" dirty="0" smtClean="0"/>
              <a:t>Неваляшка состоит в родстве с матрёшкой. Они и внешне похожи — обе круглолицые и фигурки одинаковые. </a:t>
            </a:r>
            <a:endParaRPr lang="ru-RU" sz="2400" b="1" dirty="0"/>
          </a:p>
        </p:txBody>
      </p:sp>
      <p:pic>
        <p:nvPicPr>
          <p:cNvPr id="3074" name="Picture 2" descr="C:\Users\Admin\Desktop\jpg.jpg"/>
          <p:cNvPicPr>
            <a:picLocks noChangeAspect="1" noChangeArrowheads="1"/>
          </p:cNvPicPr>
          <p:nvPr/>
        </p:nvPicPr>
        <p:blipFill>
          <a:blip r:embed="rId3" cstate="print"/>
          <a:srcRect/>
          <a:stretch>
            <a:fillRect/>
          </a:stretch>
        </p:blipFill>
        <p:spPr bwMode="auto">
          <a:xfrm>
            <a:off x="3428992" y="3786190"/>
            <a:ext cx="1688509" cy="2714644"/>
          </a:xfrm>
          <a:prstGeom prst="rect">
            <a:avLst/>
          </a:prstGeom>
          <a:noFill/>
          <a:effectLst>
            <a:softEdge rad="127000"/>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292080" y="1052737"/>
            <a:ext cx="3524161" cy="3096344"/>
          </a:xfrm>
          <a:prstGeom prst="rect">
            <a:avLst/>
          </a:prstGeom>
          <a:noFill/>
          <a:ln w="9525">
            <a:noFill/>
            <a:miter lim="800000"/>
            <a:headEnd/>
            <a:tailEnd/>
          </a:ln>
          <a:effectLst>
            <a:softEdge rad="127000"/>
          </a:effectLst>
        </p:spPr>
      </p:pic>
      <p:pic>
        <p:nvPicPr>
          <p:cNvPr id="7171" name="Picture 3"/>
          <p:cNvPicPr>
            <a:picLocks noChangeAspect="1" noChangeArrowheads="1"/>
          </p:cNvPicPr>
          <p:nvPr/>
        </p:nvPicPr>
        <p:blipFill>
          <a:blip r:embed="rId3" cstate="print"/>
          <a:srcRect/>
          <a:stretch>
            <a:fillRect/>
          </a:stretch>
        </p:blipFill>
        <p:spPr bwMode="auto">
          <a:xfrm>
            <a:off x="298717" y="3140968"/>
            <a:ext cx="2329067" cy="3403705"/>
          </a:xfrm>
          <a:prstGeom prst="rect">
            <a:avLst/>
          </a:prstGeom>
          <a:noFill/>
          <a:ln w="9525">
            <a:noFill/>
            <a:miter lim="800000"/>
            <a:headEnd/>
            <a:tailEnd/>
          </a:ln>
          <a:effectLst>
            <a:softEdge rad="127000"/>
          </a:effectLst>
        </p:spPr>
      </p:pic>
      <p:pic>
        <p:nvPicPr>
          <p:cNvPr id="7172" name="Picture 4"/>
          <p:cNvPicPr>
            <a:picLocks noChangeAspect="1" noChangeArrowheads="1"/>
          </p:cNvPicPr>
          <p:nvPr/>
        </p:nvPicPr>
        <p:blipFill>
          <a:blip r:embed="rId4" cstate="print"/>
          <a:srcRect/>
          <a:stretch>
            <a:fillRect/>
          </a:stretch>
        </p:blipFill>
        <p:spPr bwMode="auto">
          <a:xfrm>
            <a:off x="4355976" y="3284984"/>
            <a:ext cx="2458609" cy="3382603"/>
          </a:xfrm>
          <a:prstGeom prst="rect">
            <a:avLst/>
          </a:prstGeom>
          <a:noFill/>
          <a:ln w="9525">
            <a:noFill/>
            <a:miter lim="800000"/>
            <a:headEnd/>
            <a:tailEnd/>
          </a:ln>
          <a:effectLst>
            <a:softEdge rad="127000"/>
          </a:effectLst>
        </p:spPr>
      </p:pic>
      <p:pic>
        <p:nvPicPr>
          <p:cNvPr id="7173" name="Picture 5"/>
          <p:cNvPicPr>
            <a:picLocks noChangeAspect="1" noChangeArrowheads="1"/>
          </p:cNvPicPr>
          <p:nvPr/>
        </p:nvPicPr>
        <p:blipFill>
          <a:blip r:embed="rId5" cstate="print"/>
          <a:srcRect/>
          <a:stretch>
            <a:fillRect/>
          </a:stretch>
        </p:blipFill>
        <p:spPr bwMode="auto">
          <a:xfrm>
            <a:off x="2486471" y="1124744"/>
            <a:ext cx="2013521" cy="3388708"/>
          </a:xfrm>
          <a:prstGeom prst="rect">
            <a:avLst/>
          </a:prstGeom>
          <a:noFill/>
          <a:ln w="9525">
            <a:noFill/>
            <a:miter lim="800000"/>
            <a:headEnd/>
            <a:tailEnd/>
          </a:ln>
          <a:effectLst/>
        </p:spPr>
      </p:pic>
      <p:sp>
        <p:nvSpPr>
          <p:cNvPr id="7" name="Прямоугольник 6"/>
          <p:cNvSpPr/>
          <p:nvPr/>
        </p:nvSpPr>
        <p:spPr>
          <a:xfrm>
            <a:off x="1621087" y="500042"/>
            <a:ext cx="645721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СОВРЕМЕННЫЕ НЕВАЛЯШКИ</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70"/>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animEffect transition="in" filter="fade">
                                      <p:cBhvr>
                                        <p:cTn id="9" dur="1000"/>
                                        <p:tgtEl>
                                          <p:spTgt spid="717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173"/>
                                        </p:tgtEl>
                                        <p:attrNameLst>
                                          <p:attrName>style.visibility</p:attrName>
                                        </p:attrNameLst>
                                      </p:cBhvr>
                                      <p:to>
                                        <p:strVal val="visible"/>
                                      </p:to>
                                    </p:set>
                                    <p:animEffect transition="in" filter="fade">
                                      <p:cBhvr>
                                        <p:cTn id="16" dur="1000"/>
                                        <p:tgtEl>
                                          <p:spTgt spid="717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17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Наши экспонаты</a:t>
            </a:r>
            <a:endParaRPr lang="ru-RU" dirty="0"/>
          </a:p>
        </p:txBody>
      </p:sp>
      <p:sp>
        <p:nvSpPr>
          <p:cNvPr id="3" name="Текст 2"/>
          <p:cNvSpPr>
            <a:spLocks noGrp="1"/>
          </p:cNvSpPr>
          <p:nvPr>
            <p:ph type="body" idx="1"/>
          </p:nvPr>
        </p:nvSpPr>
        <p:spPr>
          <a:xfrm>
            <a:off x="683568" y="1340769"/>
            <a:ext cx="3813820" cy="792088"/>
          </a:xfrm>
        </p:spPr>
        <p:txBody>
          <a:bodyPr/>
          <a:lstStyle/>
          <a:p>
            <a:r>
              <a:rPr lang="ru-RU" sz="1600" dirty="0" smtClean="0"/>
              <a:t>1. </a:t>
            </a:r>
            <a:r>
              <a:rPr lang="ru-RU" sz="1600" dirty="0" smtClean="0"/>
              <a:t>Мама – в ярко красном наряде, с большими черными глазами, веселой улыбкой</a:t>
            </a:r>
            <a:endParaRPr lang="ru-RU" sz="1600" dirty="0"/>
          </a:p>
        </p:txBody>
      </p:sp>
      <p:pic>
        <p:nvPicPr>
          <p:cNvPr id="10" name="Содержимое 9" descr="IMG-20220124-WA0013.jpg"/>
          <p:cNvPicPr>
            <a:picLocks noGrp="1" noChangeAspect="1"/>
          </p:cNvPicPr>
          <p:nvPr>
            <p:ph sz="half" idx="2"/>
          </p:nvPr>
        </p:nvPicPr>
        <p:blipFill>
          <a:blip r:embed="rId2" cstate="print"/>
          <a:stretch>
            <a:fillRect/>
          </a:stretch>
        </p:blipFill>
        <p:spPr>
          <a:xfrm>
            <a:off x="827584" y="2132856"/>
            <a:ext cx="3312367" cy="4392487"/>
          </a:xfrm>
        </p:spPr>
      </p:pic>
      <p:sp>
        <p:nvSpPr>
          <p:cNvPr id="5" name="Текст 4"/>
          <p:cNvSpPr>
            <a:spLocks noGrp="1"/>
          </p:cNvSpPr>
          <p:nvPr>
            <p:ph type="body" sz="quarter" idx="3"/>
          </p:nvPr>
        </p:nvSpPr>
        <p:spPr>
          <a:xfrm>
            <a:off x="4645025" y="1052737"/>
            <a:ext cx="3599383" cy="864096"/>
          </a:xfrm>
        </p:spPr>
        <p:txBody>
          <a:bodyPr/>
          <a:lstStyle/>
          <a:p>
            <a:r>
              <a:rPr lang="ru-RU" sz="1600" dirty="0" smtClean="0"/>
              <a:t>2. </a:t>
            </a:r>
            <a:r>
              <a:rPr lang="ru-RU" sz="1600" dirty="0" smtClean="0"/>
              <a:t>Дочка – расписана в классическом стиле</a:t>
            </a:r>
            <a:endParaRPr lang="ru-RU" sz="1600" dirty="0"/>
          </a:p>
        </p:txBody>
      </p:sp>
      <p:pic>
        <p:nvPicPr>
          <p:cNvPr id="11" name="Содержимое 10" descr="IMG-20220124-WA0014.jpg"/>
          <p:cNvPicPr>
            <a:picLocks noGrp="1" noChangeAspect="1"/>
          </p:cNvPicPr>
          <p:nvPr>
            <p:ph sz="quarter" idx="4"/>
          </p:nvPr>
        </p:nvPicPr>
        <p:blipFill>
          <a:blip r:embed="rId3" cstate="print"/>
          <a:stretch>
            <a:fillRect/>
          </a:stretch>
        </p:blipFill>
        <p:spPr>
          <a:xfrm>
            <a:off x="4716016" y="2132856"/>
            <a:ext cx="3431629" cy="4248471"/>
          </a:xfrm>
        </p:spPr>
      </p:pic>
      <p:sp>
        <p:nvSpPr>
          <p:cNvPr id="7" name="Дата 6"/>
          <p:cNvSpPr>
            <a:spLocks noGrp="1"/>
          </p:cNvSpPr>
          <p:nvPr>
            <p:ph type="dt" sz="half" idx="10"/>
          </p:nvPr>
        </p:nvSpPr>
        <p:spPr/>
        <p:txBody>
          <a:bodyPr/>
          <a:lstStyle/>
          <a:p>
            <a:pPr>
              <a:defRPr/>
            </a:pPr>
            <a:fld id="{D6F1C71D-E783-4470-B0E1-ADCD652D10B1}" type="datetime1">
              <a:rPr lang="ru-RU" smtClean="0"/>
              <a:pPr>
                <a:defRPr/>
              </a:pPr>
              <a:t>14.03.2022</a:t>
            </a:fld>
            <a:endParaRPr lang="ru-RU"/>
          </a:p>
        </p:txBody>
      </p:sp>
      <p:sp>
        <p:nvSpPr>
          <p:cNvPr id="8" name="Нижний колонтитул 7"/>
          <p:cNvSpPr>
            <a:spLocks noGrp="1"/>
          </p:cNvSpPr>
          <p:nvPr>
            <p:ph type="ftr" sz="quarter" idx="11"/>
          </p:nvPr>
        </p:nvSpPr>
        <p:spPr/>
        <p:txBody>
          <a:bodyPr/>
          <a:lstStyle/>
          <a:p>
            <a:pPr>
              <a:defRPr/>
            </a:pPr>
            <a:r>
              <a:rPr lang="en-US" smtClean="0"/>
              <a:t>http://aida.ucoz.ru</a:t>
            </a:r>
            <a:endParaRPr lang="ru-RU"/>
          </a:p>
        </p:txBody>
      </p:sp>
      <p:sp>
        <p:nvSpPr>
          <p:cNvPr id="9" name="Номер слайда 8"/>
          <p:cNvSpPr>
            <a:spLocks noGrp="1"/>
          </p:cNvSpPr>
          <p:nvPr>
            <p:ph type="sldNum" sz="quarter" idx="12"/>
          </p:nvPr>
        </p:nvSpPr>
        <p:spPr/>
        <p:txBody>
          <a:bodyPr/>
          <a:lstStyle/>
          <a:p>
            <a:pPr>
              <a:defRPr/>
            </a:pPr>
            <a:fld id="{61B664A3-B587-448C-827F-39F887E5F684}" type="slidenum">
              <a:rPr lang="ru-RU" smtClean="0"/>
              <a:pPr>
                <a:defRPr/>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052737"/>
            <a:ext cx="4040188" cy="720080"/>
          </a:xfrm>
        </p:spPr>
        <p:txBody>
          <a:bodyPr/>
          <a:lstStyle/>
          <a:p>
            <a:r>
              <a:rPr lang="ru-RU" sz="1600" dirty="0" smtClean="0"/>
              <a:t>3. Божья </a:t>
            </a:r>
            <a:r>
              <a:rPr lang="ru-RU" sz="1600" dirty="0" smtClean="0"/>
              <a:t>коровка – веселая, узнаваемая, похожа на настоящую  с крылышками и усиками.</a:t>
            </a:r>
            <a:endParaRPr lang="ru-RU" sz="1600" dirty="0"/>
          </a:p>
        </p:txBody>
      </p:sp>
      <p:pic>
        <p:nvPicPr>
          <p:cNvPr id="10" name="Содержимое 9" descr="IMG-20220124-WA0005.jpg"/>
          <p:cNvPicPr>
            <a:picLocks noGrp="1" noChangeAspect="1"/>
          </p:cNvPicPr>
          <p:nvPr>
            <p:ph sz="half" idx="2"/>
          </p:nvPr>
        </p:nvPicPr>
        <p:blipFill>
          <a:blip r:embed="rId2" cstate="print"/>
          <a:stretch>
            <a:fillRect/>
          </a:stretch>
        </p:blipFill>
        <p:spPr>
          <a:xfrm>
            <a:off x="995561" y="2174875"/>
            <a:ext cx="2963466" cy="3951288"/>
          </a:xfrm>
        </p:spPr>
      </p:pic>
      <p:sp>
        <p:nvSpPr>
          <p:cNvPr id="5" name="Текст 4"/>
          <p:cNvSpPr>
            <a:spLocks noGrp="1"/>
          </p:cNvSpPr>
          <p:nvPr>
            <p:ph type="body" sz="quarter" idx="3"/>
          </p:nvPr>
        </p:nvSpPr>
        <p:spPr>
          <a:xfrm>
            <a:off x="5076056" y="692697"/>
            <a:ext cx="3610744" cy="864095"/>
          </a:xfrm>
        </p:spPr>
        <p:txBody>
          <a:bodyPr/>
          <a:lstStyle/>
          <a:p>
            <a:r>
              <a:rPr lang="ru-RU" sz="1600" dirty="0" smtClean="0"/>
              <a:t>4. </a:t>
            </a:r>
            <a:r>
              <a:rPr lang="ru-RU" sz="1600" dirty="0" smtClean="0"/>
              <a:t>Собачка – мелодичная, любимая детьми игрушка с милой мордочкой</a:t>
            </a:r>
            <a:endParaRPr lang="ru-RU" sz="1600" dirty="0"/>
          </a:p>
        </p:txBody>
      </p:sp>
      <p:sp>
        <p:nvSpPr>
          <p:cNvPr id="7" name="Дата 6"/>
          <p:cNvSpPr>
            <a:spLocks noGrp="1"/>
          </p:cNvSpPr>
          <p:nvPr>
            <p:ph type="dt" sz="half" idx="10"/>
          </p:nvPr>
        </p:nvSpPr>
        <p:spPr/>
        <p:txBody>
          <a:bodyPr/>
          <a:lstStyle/>
          <a:p>
            <a:pPr>
              <a:defRPr/>
            </a:pPr>
            <a:fld id="{D6F1C71D-E783-4470-B0E1-ADCD652D10B1}" type="datetime1">
              <a:rPr lang="ru-RU" smtClean="0"/>
              <a:pPr>
                <a:defRPr/>
              </a:pPr>
              <a:t>14.03.2022</a:t>
            </a:fld>
            <a:endParaRPr lang="ru-RU"/>
          </a:p>
        </p:txBody>
      </p:sp>
      <p:sp>
        <p:nvSpPr>
          <p:cNvPr id="8" name="Нижний колонтитул 7"/>
          <p:cNvSpPr>
            <a:spLocks noGrp="1"/>
          </p:cNvSpPr>
          <p:nvPr>
            <p:ph type="ftr" sz="quarter" idx="11"/>
          </p:nvPr>
        </p:nvSpPr>
        <p:spPr/>
        <p:txBody>
          <a:bodyPr/>
          <a:lstStyle/>
          <a:p>
            <a:pPr>
              <a:defRPr/>
            </a:pPr>
            <a:r>
              <a:rPr lang="en-US" smtClean="0"/>
              <a:t>http://aida.ucoz.ru</a:t>
            </a:r>
            <a:endParaRPr lang="ru-RU"/>
          </a:p>
        </p:txBody>
      </p:sp>
      <p:sp>
        <p:nvSpPr>
          <p:cNvPr id="9" name="Номер слайда 8"/>
          <p:cNvSpPr>
            <a:spLocks noGrp="1"/>
          </p:cNvSpPr>
          <p:nvPr>
            <p:ph type="sldNum" sz="quarter" idx="12"/>
          </p:nvPr>
        </p:nvSpPr>
        <p:spPr/>
        <p:txBody>
          <a:bodyPr/>
          <a:lstStyle/>
          <a:p>
            <a:pPr>
              <a:defRPr/>
            </a:pPr>
            <a:fld id="{61B664A3-B587-448C-827F-39F887E5F684}" type="slidenum">
              <a:rPr lang="ru-RU" smtClean="0"/>
              <a:pPr>
                <a:defRPr/>
              </a:pPr>
              <a:t>9</a:t>
            </a:fld>
            <a:endParaRPr lang="ru-RU"/>
          </a:p>
        </p:txBody>
      </p:sp>
      <p:pic>
        <p:nvPicPr>
          <p:cNvPr id="13" name="Содержимое 12" descr="IMG-20220124-WA0003.jpg"/>
          <p:cNvPicPr>
            <a:picLocks noGrp="1" noChangeAspect="1"/>
          </p:cNvPicPr>
          <p:nvPr>
            <p:ph sz="quarter" idx="4"/>
          </p:nvPr>
        </p:nvPicPr>
        <p:blipFill>
          <a:blip r:embed="rId3" cstate="print"/>
          <a:stretch>
            <a:fillRect/>
          </a:stretch>
        </p:blipFill>
        <p:spPr>
          <a:xfrm>
            <a:off x="5184179" y="2174875"/>
            <a:ext cx="2963466" cy="3951288"/>
          </a:xfrm>
        </p:spPr>
      </p:pic>
    </p:spTree>
  </p:cSld>
  <p:clrMapOvr>
    <a:masterClrMapping/>
  </p:clrMapOvr>
</p:sld>
</file>

<file path=ppt/theme/theme1.xml><?xml version="1.0" encoding="utf-8"?>
<a:theme xmlns:a="http://schemas.openxmlformats.org/drawingml/2006/main" name="Праздник классический">
  <a:themeElements>
    <a:clrScheme name="Другая 46">
      <a:dk1>
        <a:srgbClr val="76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Праздник классический</Template>
  <TotalTime>519</TotalTime>
  <Words>259</Words>
  <Application>Microsoft Office PowerPoint</Application>
  <PresentationFormat>Экран (4:3)</PresentationFormat>
  <Paragraphs>57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Праздник классический</vt:lpstr>
      <vt:lpstr>Слайд 1</vt:lpstr>
      <vt:lpstr>Слайд 2</vt:lpstr>
      <vt:lpstr>Слайд 3</vt:lpstr>
      <vt:lpstr>Слайд 4</vt:lpstr>
      <vt:lpstr>Слайд 5</vt:lpstr>
      <vt:lpstr>Слайд 6</vt:lpstr>
      <vt:lpstr>Слайд 7</vt:lpstr>
      <vt:lpstr>Наши экспонаты</vt:lpstr>
      <vt:lpstr>Слайд 9</vt:lpstr>
      <vt:lpstr>Слайд 10</vt:lpstr>
      <vt:lpstr>Слайд 11</vt:lpstr>
      <vt:lpstr>Слайд 12</vt:lpstr>
      <vt:lpstr>«Нашего Луку  не уложишь на боку!»    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dc:description>http://aida.ucoz.ru</dc:description>
  <cp:lastModifiedBy>805949</cp:lastModifiedBy>
  <cp:revision>52</cp:revision>
  <dcterms:created xsi:type="dcterms:W3CDTF">2012-01-14T12:03:21Z</dcterms:created>
  <dcterms:modified xsi:type="dcterms:W3CDTF">2022-03-14T10:53:40Z</dcterms:modified>
  <cp:category>шаблоны к Powerpoint</cp:category>
</cp:coreProperties>
</file>