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89" r:id="rId4"/>
    <p:sldId id="259" r:id="rId5"/>
    <p:sldId id="261" r:id="rId6"/>
    <p:sldId id="264" r:id="rId7"/>
    <p:sldId id="280" r:id="rId8"/>
    <p:sldId id="291" r:id="rId9"/>
    <p:sldId id="283" r:id="rId10"/>
    <p:sldId id="270" r:id="rId11"/>
    <p:sldId id="29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08" autoAdjust="0"/>
    <p:restoredTop sz="94671" autoAdjust="0"/>
  </p:normalViewPr>
  <p:slideViewPr>
    <p:cSldViewPr>
      <p:cViewPr varScale="1">
        <p:scale>
          <a:sx n="74" d="100"/>
          <a:sy n="74" d="100"/>
        </p:scale>
        <p:origin x="3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898415B-119C-489B-9AC4-0FBC537C4D5F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D659-AE68-4D8D-BBE1-83FF087C2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8415B-119C-489B-9AC4-0FBC537C4D5F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D659-AE68-4D8D-BBE1-83FF087C2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8415B-119C-489B-9AC4-0FBC537C4D5F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D659-AE68-4D8D-BBE1-83FF087C2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8415B-119C-489B-9AC4-0FBC537C4D5F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D659-AE68-4D8D-BBE1-83FF087C26A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8415B-119C-489B-9AC4-0FBC537C4D5F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D659-AE68-4D8D-BBE1-83FF087C26A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8415B-119C-489B-9AC4-0FBC537C4D5F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D659-AE68-4D8D-BBE1-83FF087C26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8415B-119C-489B-9AC4-0FBC537C4D5F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D659-AE68-4D8D-BBE1-83FF087C2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8415B-119C-489B-9AC4-0FBC537C4D5F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D659-AE68-4D8D-BBE1-83FF087C26A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8415B-119C-489B-9AC4-0FBC537C4D5F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D659-AE68-4D8D-BBE1-83FF087C2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8415B-119C-489B-9AC4-0FBC537C4D5F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D659-AE68-4D8D-BBE1-83FF087C26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8415B-119C-489B-9AC4-0FBC537C4D5F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D659-AE68-4D8D-BBE1-83FF087C2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898415B-119C-489B-9AC4-0FBC537C4D5F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F3AD659-AE68-4D8D-BBE1-83FF087C2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1914712"/>
            <a:ext cx="2551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i="1" dirty="0" smtClean="0"/>
          </a:p>
          <a:p>
            <a:endParaRPr lang="ru-RU" sz="2400" b="1" i="1" dirty="0"/>
          </a:p>
          <a:p>
            <a:r>
              <a:rPr lang="ru-RU" sz="2400" b="1" i="1" dirty="0" smtClean="0"/>
              <a:t> </a:t>
            </a:r>
            <a:endParaRPr lang="ru-RU" sz="24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03745" y="4725144"/>
            <a:ext cx="70896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представляем наш музей чудесный,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нём много статуэток интересных: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Медведи, зайцы, псы, слоны,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 фигурки небольшой величины.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мы экспонаты все покажем,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них мы многое расскажем!</a:t>
            </a:r>
            <a:endParaRPr lang="ru-RU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022955"/>
            <a:ext cx="4690377" cy="25345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3853" y="268629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Мини- музей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Фарфоровая сказка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«Зимовье-зверей» 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74301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332656"/>
            <a:ext cx="6120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Лучшие качества фарфора: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он становится практичным, удобным в использовании, не пропускает влагу,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запахи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он</a:t>
            </a:r>
            <a:r>
              <a:rPr lang="ru-RU" dirty="0" smtClean="0"/>
              <a:t>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настолько прочен, что может служить веками.</a:t>
            </a:r>
            <a:endParaRPr lang="ru-RU" dirty="0"/>
          </a:p>
        </p:txBody>
      </p:sp>
      <p:pic>
        <p:nvPicPr>
          <p:cNvPr id="9217" name="Picture 1" descr="C:\Users\bird old\Pictures\2649000p_340_270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4098428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48880"/>
            <a:ext cx="2533283" cy="413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3723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1359512"/>
            <a:ext cx="57606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1366968"/>
            <a:ext cx="57606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П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1363949"/>
            <a:ext cx="57606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65314" y="1359512"/>
            <a:ext cx="57606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41378" y="1340284"/>
            <a:ext cx="57606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64088" y="1339479"/>
            <a:ext cx="57606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Б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40152" y="1328946"/>
            <a:ext cx="57606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42927" y="2251537"/>
            <a:ext cx="6624736" cy="176038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1430"/>
                <a:solidFill>
                  <a:srgbClr val="CC0066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за</a:t>
            </a:r>
            <a:r>
              <a:rPr lang="ru-RU" sz="7200" b="1" dirty="0">
                <a:ln w="11430"/>
                <a:solidFill>
                  <a:srgbClr val="0033CC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7200" b="1" dirty="0">
                <a:ln w="11430"/>
                <a:solidFill>
                  <a:srgbClr val="CC0066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3876675"/>
            <a:ext cx="1235075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428750"/>
            <a:ext cx="950913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581525"/>
            <a:ext cx="947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981075"/>
            <a:ext cx="1093788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4292600"/>
            <a:ext cx="950913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5" y="3879850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3671888"/>
            <a:ext cx="5461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634115"/>
      </p:ext>
    </p:extLst>
  </p:cSld>
  <p:clrMapOvr>
    <a:masterClrMapping/>
  </p:clrMapOvr>
  <p:transition spd="slow" advClick="0" advTm="8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3" y="1484784"/>
            <a:ext cx="61926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Фарфор</a:t>
            </a:r>
            <a:r>
              <a:rPr lang="ru-RU" dirty="0" smtClean="0"/>
              <a:t>— керамический материал, непроницаемый для воды и газа, состоит из каолина, глины, кварца и полевого шпата. В тонком слое просвечивается. При лёгком ударе деревянной палочкой издаёт характерный высокий чистый звук.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12976"/>
            <a:ext cx="2857500" cy="238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473" y="3212976"/>
            <a:ext cx="2620887" cy="238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105273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«История как делают фарфор»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3761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rd old\Pictures\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9" y="1285860"/>
            <a:ext cx="3571900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429256" y="2143116"/>
            <a:ext cx="25003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Дмитрий Иванович Виноградов  </a:t>
            </a:r>
            <a:r>
              <a:rPr lang="ru-RU" dirty="0" smtClean="0"/>
              <a:t>- русский учёный, открывший секрет изготовления фарфора.</a:t>
            </a: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5093" y="378060"/>
            <a:ext cx="5075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Стадии производства фарфора</a:t>
            </a:r>
            <a:endParaRPr lang="ru-RU" sz="24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583667" y="1166596"/>
            <a:ext cx="6120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I</a:t>
            </a:r>
            <a:r>
              <a:rPr lang="ru-RU" b="1" i="1" dirty="0" smtClean="0"/>
              <a:t> стадия. Подбор материалов</a:t>
            </a:r>
          </a:p>
          <a:p>
            <a:pPr algn="ctr"/>
            <a:endParaRPr lang="ru-RU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2149538"/>
            <a:ext cx="6768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/>
              <a:t>   </a:t>
            </a:r>
            <a:endParaRPr lang="ru-RU" i="1" dirty="0"/>
          </a:p>
        </p:txBody>
      </p:sp>
      <p:pic>
        <p:nvPicPr>
          <p:cNvPr id="5" name="Рисунок 4" descr="ghassoul_morocc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013" y="1453776"/>
            <a:ext cx="3356160" cy="2696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33402" y="4293187"/>
            <a:ext cx="351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Твердые материалы: каолин, шпат, гипс, соду, глину, морскую соль</a:t>
            </a:r>
            <a:r>
              <a:rPr lang="en-US" dirty="0" smtClean="0"/>
              <a:t> – </a:t>
            </a:r>
            <a:r>
              <a:rPr lang="ru-RU" dirty="0" smtClean="0"/>
              <a:t> измельчают, добавляют воду</a:t>
            </a:r>
            <a:r>
              <a:rPr lang="en-US" dirty="0" smtClean="0"/>
              <a:t> </a:t>
            </a:r>
            <a:r>
              <a:rPr lang="ru-RU" dirty="0" smtClean="0"/>
              <a:t>и смешивают.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973" y="2058249"/>
            <a:ext cx="4428313" cy="2624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23362" y="5300022"/>
            <a:ext cx="4067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Однородную массу пропускают через сито и электромагнит и избавляются от воды в специальных фильтрах. </a:t>
            </a:r>
          </a:p>
        </p:txBody>
      </p:sp>
    </p:spTree>
    <p:extLst>
      <p:ext uri="{BB962C8B-B14F-4D97-AF65-F5344CB8AC3E}">
        <p14:creationId xmlns:p14="http://schemas.microsoft.com/office/powerpoint/2010/main" val="11512049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5312" y="283671"/>
            <a:ext cx="640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II</a:t>
            </a:r>
            <a:r>
              <a:rPr lang="ru-RU" b="1" i="1" dirty="0" smtClean="0"/>
              <a:t> стадия – Формование изделий</a:t>
            </a:r>
            <a:endParaRPr lang="ru-RU" b="1" i="1" dirty="0"/>
          </a:p>
        </p:txBody>
      </p:sp>
      <p:pic>
        <p:nvPicPr>
          <p:cNvPr id="3074" name="Picture 2" descr="C:\Users\bird old\Pictures\e259c5a4fdcb6b25390d037e488aa474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155" y="920159"/>
            <a:ext cx="3836741" cy="2820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-1116632" y="3740184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  </a:t>
            </a:r>
            <a:r>
              <a:rPr lang="ru-RU" b="1" i="1" dirty="0" smtClean="0"/>
              <a:t>Сливной способ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522062" cy="3429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83035" y="518404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i="1" dirty="0"/>
              <a:t>Наливной способ</a:t>
            </a:r>
            <a:r>
              <a:rPr lang="ru-RU" i="1" dirty="0"/>
              <a:t>. </a:t>
            </a:r>
            <a:r>
              <a:rPr lang="ru-RU" dirty="0" err="1"/>
              <a:t>Шликер</a:t>
            </a:r>
            <a:r>
              <a:rPr lang="ru-RU" dirty="0"/>
              <a:t> наливают в гипсовую разъёмную форму с соответствующими углублениями на внутренних поверхностях, где он полностью затвердевает.</a:t>
            </a:r>
          </a:p>
        </p:txBody>
      </p:sp>
    </p:spTree>
    <p:extLst>
      <p:ext uri="{BB962C8B-B14F-4D97-AF65-F5344CB8AC3E}">
        <p14:creationId xmlns:p14="http://schemas.microsoft.com/office/powerpoint/2010/main" val="150835196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7" y="692696"/>
            <a:ext cx="700092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III</a:t>
            </a:r>
            <a:r>
              <a:rPr lang="ru-RU" sz="2400" b="1" i="1" dirty="0" smtClean="0"/>
              <a:t> стадия. Сушка</a:t>
            </a:r>
          </a:p>
          <a:p>
            <a:pPr algn="ctr"/>
            <a:r>
              <a:rPr lang="ru-RU" dirty="0" smtClean="0"/>
              <a:t>Сушка состоит из двух стадий:</a:t>
            </a:r>
          </a:p>
          <a:p>
            <a:pPr algn="just"/>
            <a:r>
              <a:rPr lang="ru-RU" dirty="0" smtClean="0"/>
              <a:t>- предварительная стадия (</a:t>
            </a:r>
            <a:r>
              <a:rPr lang="ru-RU" dirty="0" err="1" smtClean="0"/>
              <a:t>подвяливание</a:t>
            </a:r>
            <a:r>
              <a:rPr lang="ru-RU" dirty="0" smtClean="0"/>
              <a:t>) – в гипсовых формах; </a:t>
            </a:r>
          </a:p>
          <a:p>
            <a:pPr algn="just"/>
            <a:r>
              <a:rPr lang="ru-RU" dirty="0"/>
              <a:t>-</a:t>
            </a:r>
            <a:r>
              <a:rPr lang="ru-RU" dirty="0" smtClean="0"/>
              <a:t> окончательная стадия   –  без форм. </a:t>
            </a:r>
            <a:endParaRPr lang="ru-RU" dirty="0"/>
          </a:p>
        </p:txBody>
      </p:sp>
      <p:pic>
        <p:nvPicPr>
          <p:cNvPr id="5" name="Picture 5" descr="C:\Users\bird old\Pictures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348880"/>
            <a:ext cx="6027330" cy="3806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336027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C:\Users\bird old\Pictures\Рисуно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96752"/>
            <a:ext cx="5551897" cy="404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835696" y="5712039"/>
            <a:ext cx="5357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Глазурь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260648"/>
            <a:ext cx="5286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IV </a:t>
            </a:r>
            <a:r>
              <a:rPr lang="ru-RU" sz="2400" b="1" i="1" dirty="0" smtClean="0"/>
              <a:t>стадия.  Глазирование</a:t>
            </a:r>
            <a:endParaRPr lang="ru-RU" sz="24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87824" y="548680"/>
            <a:ext cx="485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V </a:t>
            </a:r>
            <a:r>
              <a:rPr lang="ru-RU" sz="2400" b="1" i="1" dirty="0" smtClean="0"/>
              <a:t>стадия.  Обжиг</a:t>
            </a:r>
            <a:endParaRPr lang="ru-RU" sz="2400" dirty="0"/>
          </a:p>
        </p:txBody>
      </p:sp>
      <p:pic>
        <p:nvPicPr>
          <p:cNvPr id="4098" name="Picture 2" descr="C:\Users\bird old\Pictures\pro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2722624" cy="3403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012" y="1757878"/>
            <a:ext cx="4420361" cy="2976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0373" y="50851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i="1" dirty="0"/>
          </a:p>
          <a:p>
            <a:pPr algn="just"/>
            <a:r>
              <a:rPr lang="ru-RU" dirty="0"/>
              <a:t>Фарфор обжигают при высоких температурах – 1000-1500 градусов С. Благодаря этому происходит сцепка всех компонентов.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C:\Users\bird old\Pictures\Рисунок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166" y="1412776"/>
            <a:ext cx="395475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213844" y="548680"/>
            <a:ext cx="6572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/>
              <a:t>VI</a:t>
            </a:r>
            <a:r>
              <a:rPr lang="ru-RU" sz="2400" b="1" i="1" dirty="0" smtClean="0"/>
              <a:t> стадия.  Декорирование изделий</a:t>
            </a:r>
            <a:endParaRPr lang="ru-RU" sz="2400" b="1" i="1" dirty="0"/>
          </a:p>
        </p:txBody>
      </p:sp>
      <p:pic>
        <p:nvPicPr>
          <p:cNvPr id="4" name="Picture 3" descr="C:\Users\bird old\Pictures\Рисунок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1" y="2276872"/>
            <a:ext cx="4425725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555776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Один из важных этапов декорирования – </a:t>
            </a:r>
            <a:r>
              <a:rPr lang="ru-RU" b="1" dirty="0"/>
              <a:t>роспись</a:t>
            </a:r>
            <a:r>
              <a:rPr lang="ru-RU" dirty="0"/>
              <a:t>.</a:t>
            </a:r>
            <a:endParaRPr lang="ru-RU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1081</TotalTime>
  <Words>281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Constantia</vt:lpstr>
      <vt:lpstr>Garamond</vt:lpstr>
      <vt:lpstr>Times New Roman</vt:lpstr>
      <vt:lpstr>Wingdings</vt:lpstr>
      <vt:lpstr>Кутюр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102</cp:revision>
  <dcterms:created xsi:type="dcterms:W3CDTF">2015-01-23T13:39:27Z</dcterms:created>
  <dcterms:modified xsi:type="dcterms:W3CDTF">2022-03-14T07:30:28Z</dcterms:modified>
</cp:coreProperties>
</file>