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1" r:id="rId6"/>
    <p:sldId id="262" r:id="rId7"/>
    <p:sldId id="266" r:id="rId8"/>
    <p:sldId id="269" r:id="rId9"/>
    <p:sldId id="268" r:id="rId10"/>
    <p:sldId id="263" r:id="rId11"/>
    <p:sldId id="270" r:id="rId12"/>
    <p:sldId id="265" r:id="rId13"/>
    <p:sldId id="264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73D6-F28E-4337-96D9-722E1313D89A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0FA4576-4F10-4CC1-98BB-F09087C47A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73D6-F28E-4337-96D9-722E1313D89A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576-4F10-4CC1-98BB-F09087C47A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73D6-F28E-4337-96D9-722E1313D89A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576-4F10-4CC1-98BB-F09087C47A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73D6-F28E-4337-96D9-722E1313D89A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0FA4576-4F10-4CC1-98BB-F09087C47A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73D6-F28E-4337-96D9-722E1313D89A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576-4F10-4CC1-98BB-F09087C47A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73D6-F28E-4337-96D9-722E1313D89A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576-4F10-4CC1-98BB-F09087C47A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73D6-F28E-4337-96D9-722E1313D89A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0FA4576-4F10-4CC1-98BB-F09087C47A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73D6-F28E-4337-96D9-722E1313D89A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576-4F10-4CC1-98BB-F09087C47A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73D6-F28E-4337-96D9-722E1313D89A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576-4F10-4CC1-98BB-F09087C47A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73D6-F28E-4337-96D9-722E1313D89A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576-4F10-4CC1-98BB-F09087C47A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73D6-F28E-4337-96D9-722E1313D89A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576-4F10-4CC1-98BB-F09087C47A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41273D6-F28E-4337-96D9-722E1313D89A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0FA4576-4F10-4CC1-98BB-F09087C47A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ipe dir="d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764704"/>
            <a:ext cx="8686800" cy="838200"/>
          </a:xfrm>
        </p:spPr>
        <p:txBody>
          <a:bodyPr/>
          <a:lstStyle/>
          <a:p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5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</a:p>
          <a:p>
            <a:pPr algn="ctr">
              <a:buNone/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>
              <a:buNone/>
            </a:pP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1124744"/>
            <a:ext cx="4733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МИНИ - МУЗЕЙ</a:t>
            </a:r>
            <a:endParaRPr lang="ru-RU" sz="5400" b="1" cap="none" spc="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2060848"/>
            <a:ext cx="66247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«ИГРУШКИ  </a:t>
            </a:r>
            <a:r>
              <a:rPr lang="ru-RU" sz="5400" dirty="0" smtClean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ЭПОХИ</a:t>
            </a:r>
          </a:p>
          <a:p>
            <a:pPr algn="ctr"/>
            <a:r>
              <a:rPr lang="ru-RU" sz="5400" b="0" cap="none" spc="0" dirty="0" smtClean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ПЕТ</a:t>
            </a:r>
            <a:r>
              <a:rPr lang="ru-RU" sz="540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</a:t>
            </a:r>
            <a:r>
              <a:rPr lang="ru-RU" sz="5400" b="0" cap="none" spc="0" dirty="0" smtClean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</a:t>
            </a:r>
            <a:r>
              <a:rPr lang="en-US" sz="5400" b="0" cap="none" spc="0" dirty="0" smtClean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</a:t>
            </a:r>
            <a:r>
              <a:rPr lang="ru-RU" sz="5400" b="0" cap="none" spc="0" dirty="0" smtClean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5400" b="0" cap="none" spc="0" dirty="0">
              <a:ln w="381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13991"/>
          <a:stretch>
            <a:fillRect/>
          </a:stretch>
        </p:blipFill>
        <p:spPr bwMode="auto">
          <a:xfrm>
            <a:off x="395536" y="3356992"/>
            <a:ext cx="2811542" cy="3230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«Бирюльки» -старинная народная игра, смысл которой заключается в собирании крючком крошечных предметов.</a:t>
            </a:r>
            <a:endParaRPr lang="ru-RU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341" y="1600200"/>
            <a:ext cx="353591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Девочки того времени получали в подарок кукол.  Они с малых лет приучались к </a:t>
            </a:r>
            <a:r>
              <a:rPr lang="ru-RU" dirty="0" smtClean="0"/>
              <a:t>рукоделию </a:t>
            </a:r>
            <a:r>
              <a:rPr lang="ru-RU" dirty="0" smtClean="0"/>
              <a:t>и сами обшивали своих кукол.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341" y="1600200"/>
            <a:ext cx="353591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Мальчиков воспитывали строже. Их готовили к военной службе.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353591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56992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 детства Петра </a:t>
            </a:r>
            <a:r>
              <a:rPr lang="en-US" dirty="0" smtClean="0"/>
              <a:t>I</a:t>
            </a:r>
            <a:r>
              <a:rPr lang="ru-RU" dirty="0" smtClean="0"/>
              <a:t> очень привлекали разнообразные технические новинки. А знаменитый ботик стал «дедушкой русского флота»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341" y="1600200"/>
            <a:ext cx="2283475" cy="305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29330" b="29082"/>
          <a:stretch>
            <a:fillRect/>
          </a:stretch>
        </p:blipFill>
        <p:spPr bwMode="auto">
          <a:xfrm>
            <a:off x="2339752" y="4581128"/>
            <a:ext cx="2780928" cy="205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СПАСИБО  ЗА  ВНИМАНИЕ!</a:t>
            </a:r>
            <a:endParaRPr lang="ru-RU" b="1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Город Санкт – Петербург один из самых красивых городов нашей страны. Стоит город на реке, которая называется Нева. В Санкт-Петербурге очень красивые мосты, здания.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1700808"/>
            <a:ext cx="4291012" cy="2793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 центре города стоит памятник: на лихом коне сидит всадник. И каждый житель Санкт-Петербурга знает, кому воздвигнут  этот памятник.</a:t>
            </a:r>
          </a:p>
          <a:p>
            <a:pPr marL="0" indent="0">
              <a:buNone/>
            </a:pPr>
            <a:r>
              <a:rPr lang="ru-RU" dirty="0" smtClean="0"/>
              <a:t>А вы хотите узнать, что это за памятник?</a:t>
            </a:r>
          </a:p>
          <a:p>
            <a:pPr marL="0" indent="0">
              <a:buNone/>
            </a:pPr>
            <a:r>
              <a:rPr lang="ru-RU" dirty="0" smtClean="0"/>
              <a:t>Правильно, это Петр </a:t>
            </a:r>
            <a:r>
              <a:rPr lang="en-US" dirty="0" smtClean="0"/>
              <a:t>I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1677789"/>
            <a:ext cx="4291012" cy="3218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Здравствуйте, ребята!</a:t>
            </a:r>
          </a:p>
          <a:p>
            <a:r>
              <a:rPr lang="ru-RU" sz="2000" b="1" dirty="0" smtClean="0"/>
              <a:t>Я – Петр </a:t>
            </a:r>
            <a:r>
              <a:rPr lang="en-US" sz="2000" b="1" dirty="0" smtClean="0"/>
              <a:t>I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/>
              <a:t>Когда я был маленьким, то очень любил учиться. А в свободное время очень любил играть. Сегодня я расскажу, вам ребята, о своих любимых игрушках.</a:t>
            </a:r>
            <a:endParaRPr lang="en-US" sz="2000" b="1" dirty="0" smtClean="0"/>
          </a:p>
          <a:p>
            <a:endParaRPr lang="en-US" sz="2000" b="1" dirty="0" smtClean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8750" y="609600"/>
            <a:ext cx="3592949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Лоскутные мячики </a:t>
            </a:r>
            <a:r>
              <a:rPr lang="ru-RU" dirty="0" smtClean="0"/>
              <a:t>появлялись в детских потехах очень рано. Их украшали серебряными или золотыми нитями, а в середину клали медные бубенчики.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1941" y="1600200"/>
            <a:ext cx="3535918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/>
              <a:t>Играли царевичи деревянными лошадками. Когда Петруше исполнился 1 год, ему сделали деревянного коня.</a:t>
            </a:r>
          </a:p>
          <a:p>
            <a:pPr>
              <a:buNone/>
            </a:pPr>
            <a:r>
              <a:rPr lang="ru-RU" b="1" dirty="0" smtClean="0"/>
              <a:t>Со времен Петра 1 сложилась традиция дарить годовалому мальчику деревянного коня.</a:t>
            </a:r>
            <a:endParaRPr lang="ru-RU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341" y="1600200"/>
            <a:ext cx="3535918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sz="2000" b="1" dirty="0" smtClean="0"/>
              <a:t>Среди игрушек маленького Петра имелся и барабан. Мальчик очень хорошо освоил этот инструмент</a:t>
            </a:r>
            <a:endParaRPr lang="ru-RU" sz="2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341" y="1600200"/>
            <a:ext cx="3535918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Так же у маленького Петра 1 среди музыкальных игрушек были дудочки.</a:t>
            </a:r>
            <a:endParaRPr lang="ru-RU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1941" y="1600200"/>
            <a:ext cx="3535918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Многие игрушки того времени изготавливались из дерева. </a:t>
            </a:r>
            <a:endParaRPr lang="ru-RU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8840"/>
            <a:ext cx="2764476" cy="369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93399" y="3589089"/>
            <a:ext cx="2253001" cy="3010476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241</TotalTime>
  <Words>274</Words>
  <Application>Microsoft Office PowerPoint</Application>
  <PresentationFormat>Экран (4:3)</PresentationFormat>
  <Paragraphs>25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23</cp:revision>
  <dcterms:created xsi:type="dcterms:W3CDTF">2022-03-14T17:33:38Z</dcterms:created>
  <dcterms:modified xsi:type="dcterms:W3CDTF">2022-03-15T18:49:19Z</dcterms:modified>
</cp:coreProperties>
</file>